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17"/>
  </p:notesMasterIdLst>
  <p:sldIdLst>
    <p:sldId id="500" r:id="rId2"/>
    <p:sldId id="485" r:id="rId3"/>
    <p:sldId id="286" r:id="rId4"/>
    <p:sldId id="591" r:id="rId5"/>
    <p:sldId id="501" r:id="rId6"/>
    <p:sldId id="487" r:id="rId7"/>
    <p:sldId id="488" r:id="rId8"/>
    <p:sldId id="274" r:id="rId9"/>
    <p:sldId id="275" r:id="rId10"/>
    <p:sldId id="589" r:id="rId11"/>
    <p:sldId id="503" r:id="rId12"/>
    <p:sldId id="491" r:id="rId13"/>
    <p:sldId id="504" r:id="rId14"/>
    <p:sldId id="287" r:id="rId15"/>
    <p:sldId id="285" r:id="rId16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857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1714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2571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3429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4286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5143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6000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6858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00446B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2" autoAdjust="0"/>
    <p:restoredTop sz="87068" autoAdjust="0"/>
  </p:normalViewPr>
  <p:slideViewPr>
    <p:cSldViewPr snapToGrid="0" snapToObjects="1">
      <p:cViewPr varScale="1">
        <p:scale>
          <a:sx n="124" d="100"/>
          <a:sy n="124" d="100"/>
        </p:scale>
        <p:origin x="372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9A9DDC-73CC-4DD9-8F35-DAFB0D185346}" type="doc">
      <dgm:prSet loTypeId="urn:microsoft.com/office/officeart/2005/8/layout/hProcess9" loCatId="process" qsTypeId="urn:microsoft.com/office/officeart/2005/8/quickstyle/simple1" qsCatId="simple" csTypeId="urn:microsoft.com/office/officeart/2005/8/colors/accent1_4" csCatId="accent1" phldr="1"/>
      <dgm:spPr/>
    </dgm:pt>
    <dgm:pt modelId="{23664FA3-5A1F-49CB-831F-DAAE8D8BDE6E}">
      <dgm:prSet phldrT="[Text]"/>
      <dgm:spPr>
        <a:xfrm>
          <a:off x="2872" y="1721830"/>
          <a:ext cx="1672722" cy="2295773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en-US" dirty="0">
              <a:latin typeface="Arial Narrow"/>
              <a:ea typeface="+mn-ea"/>
              <a:cs typeface="+mn-cs"/>
            </a:rPr>
            <a:t>Technical Team Develops Information</a:t>
          </a:r>
        </a:p>
      </dgm:t>
    </dgm:pt>
    <dgm:pt modelId="{14EE14F8-4CCB-499E-A448-1C9D1BCE470B}" type="parTrans" cxnId="{92563FB9-59BA-4B25-A69E-2E61F4A640C6}">
      <dgm:prSet/>
      <dgm:spPr/>
      <dgm:t>
        <a:bodyPr/>
        <a:lstStyle/>
        <a:p>
          <a:endParaRPr lang="en-US"/>
        </a:p>
      </dgm:t>
    </dgm:pt>
    <dgm:pt modelId="{E82FC6ED-0277-4E5B-8825-38A506B6594F}" type="sibTrans" cxnId="{92563FB9-59BA-4B25-A69E-2E61F4A640C6}">
      <dgm:prSet/>
      <dgm:spPr/>
      <dgm:t>
        <a:bodyPr/>
        <a:lstStyle/>
        <a:p>
          <a:endParaRPr lang="en-US"/>
        </a:p>
      </dgm:t>
    </dgm:pt>
    <dgm:pt modelId="{3F1341EA-31B8-47CA-97A4-074DDCCD5F27}">
      <dgm:prSet phldrT="[Text]"/>
      <dgm:spPr>
        <a:xfrm>
          <a:off x="1759231" y="1721830"/>
          <a:ext cx="1672722" cy="2295773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en-US">
              <a:latin typeface="Arial Narrow"/>
              <a:ea typeface="+mn-ea"/>
              <a:cs typeface="+mn-cs"/>
            </a:rPr>
            <a:t>Plan Advisory Committee Provides Input</a:t>
          </a:r>
          <a:endParaRPr lang="en-US" dirty="0">
            <a:latin typeface="Arial Narrow"/>
            <a:ea typeface="+mn-ea"/>
            <a:cs typeface="+mn-cs"/>
          </a:endParaRPr>
        </a:p>
      </dgm:t>
    </dgm:pt>
    <dgm:pt modelId="{0329C473-5E4B-4EE4-B564-EF2F5DD405CA}" type="parTrans" cxnId="{263352A1-94EB-4298-BA28-0E207370177A}">
      <dgm:prSet/>
      <dgm:spPr/>
      <dgm:t>
        <a:bodyPr/>
        <a:lstStyle/>
        <a:p>
          <a:endParaRPr lang="en-US"/>
        </a:p>
      </dgm:t>
    </dgm:pt>
    <dgm:pt modelId="{E48D2915-4933-4F2E-8FD6-82F55A5B9D6B}" type="sibTrans" cxnId="{263352A1-94EB-4298-BA28-0E207370177A}">
      <dgm:prSet/>
      <dgm:spPr/>
      <dgm:t>
        <a:bodyPr/>
        <a:lstStyle/>
        <a:p>
          <a:endParaRPr lang="en-US"/>
        </a:p>
      </dgm:t>
    </dgm:pt>
    <dgm:pt modelId="{FFF01091-B3CE-4080-B5FE-938BC9874D86}">
      <dgm:prSet phldrT="[Text]"/>
      <dgm:spPr>
        <a:xfrm>
          <a:off x="3515590" y="1721830"/>
          <a:ext cx="1672722" cy="2295773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en-US">
              <a:latin typeface="Arial Narrow"/>
              <a:ea typeface="+mn-ea"/>
              <a:cs typeface="+mn-cs"/>
            </a:rPr>
            <a:t>GWA JPA Provides Input</a:t>
          </a:r>
          <a:endParaRPr lang="en-US" dirty="0">
            <a:latin typeface="Arial Narrow"/>
            <a:ea typeface="+mn-ea"/>
            <a:cs typeface="+mn-cs"/>
          </a:endParaRPr>
        </a:p>
      </dgm:t>
    </dgm:pt>
    <dgm:pt modelId="{FB1BECD8-3773-49F0-9869-C6B478986F73}" type="parTrans" cxnId="{E66B38A6-5462-4003-A343-45570F1A1AE1}">
      <dgm:prSet/>
      <dgm:spPr/>
      <dgm:t>
        <a:bodyPr/>
        <a:lstStyle/>
        <a:p>
          <a:endParaRPr lang="en-US"/>
        </a:p>
      </dgm:t>
    </dgm:pt>
    <dgm:pt modelId="{DF03E777-2103-4EE1-AFDA-6549338494A4}" type="sibTrans" cxnId="{E66B38A6-5462-4003-A343-45570F1A1AE1}">
      <dgm:prSet/>
      <dgm:spPr/>
      <dgm:t>
        <a:bodyPr/>
        <a:lstStyle/>
        <a:p>
          <a:endParaRPr lang="en-US"/>
        </a:p>
      </dgm:t>
    </dgm:pt>
    <dgm:pt modelId="{8FC41D65-ED2C-41B8-A3E8-7B6137C93140}">
      <dgm:prSet phldrT="[Text]"/>
      <dgm:spPr>
        <a:xfrm>
          <a:off x="5271949" y="1721830"/>
          <a:ext cx="1672722" cy="2295773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en-US">
              <a:latin typeface="Arial Narrow"/>
              <a:ea typeface="+mn-ea"/>
              <a:cs typeface="+mn-cs"/>
            </a:rPr>
            <a:t>Stakeholders Provide Input</a:t>
          </a:r>
          <a:endParaRPr lang="en-US" dirty="0">
            <a:latin typeface="Arial Narrow"/>
            <a:ea typeface="+mn-ea"/>
            <a:cs typeface="+mn-cs"/>
          </a:endParaRPr>
        </a:p>
      </dgm:t>
    </dgm:pt>
    <dgm:pt modelId="{8611AA9E-405D-4DDF-A11F-ED9AA7F14364}" type="parTrans" cxnId="{C3A0C925-32D5-4BBB-BB90-7382159E2808}">
      <dgm:prSet/>
      <dgm:spPr/>
      <dgm:t>
        <a:bodyPr/>
        <a:lstStyle/>
        <a:p>
          <a:endParaRPr lang="en-US"/>
        </a:p>
      </dgm:t>
    </dgm:pt>
    <dgm:pt modelId="{1D320ECB-4395-4D64-AFD2-3BD1097726BE}" type="sibTrans" cxnId="{C3A0C925-32D5-4BBB-BB90-7382159E2808}">
      <dgm:prSet/>
      <dgm:spPr/>
      <dgm:t>
        <a:bodyPr/>
        <a:lstStyle/>
        <a:p>
          <a:endParaRPr lang="en-US"/>
        </a:p>
      </dgm:t>
    </dgm:pt>
    <dgm:pt modelId="{B79A666C-8272-4E6D-901C-DAAC4497B1EB}">
      <dgm:prSet phldrT="[Text]"/>
      <dgm:spPr>
        <a:xfrm>
          <a:off x="7028307" y="1721830"/>
          <a:ext cx="1672722" cy="2295773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en-US">
              <a:latin typeface="Arial Narrow"/>
              <a:ea typeface="+mn-ea"/>
              <a:cs typeface="+mn-cs"/>
            </a:rPr>
            <a:t>Members of the Public Provide Input</a:t>
          </a:r>
          <a:endParaRPr lang="en-US" dirty="0">
            <a:latin typeface="Arial Narrow"/>
            <a:ea typeface="+mn-ea"/>
            <a:cs typeface="+mn-cs"/>
          </a:endParaRPr>
        </a:p>
      </dgm:t>
    </dgm:pt>
    <dgm:pt modelId="{2C467248-0B8B-406D-94E8-4D76786B1B52}" type="parTrans" cxnId="{8C983EDD-9E89-4010-8A7C-A83BCC67C3C7}">
      <dgm:prSet/>
      <dgm:spPr/>
      <dgm:t>
        <a:bodyPr/>
        <a:lstStyle/>
        <a:p>
          <a:endParaRPr lang="en-US"/>
        </a:p>
      </dgm:t>
    </dgm:pt>
    <dgm:pt modelId="{0D71659D-44B2-4378-807E-2357B40CA951}" type="sibTrans" cxnId="{8C983EDD-9E89-4010-8A7C-A83BCC67C3C7}">
      <dgm:prSet/>
      <dgm:spPr/>
      <dgm:t>
        <a:bodyPr/>
        <a:lstStyle/>
        <a:p>
          <a:endParaRPr lang="en-US"/>
        </a:p>
      </dgm:t>
    </dgm:pt>
    <dgm:pt modelId="{17A92C9B-D457-4D37-95EE-4D68204D8151}">
      <dgm:prSet phldrT="[Text]"/>
      <dgm:spPr>
        <a:xfrm>
          <a:off x="8784666" y="1721830"/>
          <a:ext cx="1672722" cy="2295773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en-US" dirty="0">
              <a:latin typeface="Arial Narrow"/>
              <a:ea typeface="+mn-ea"/>
              <a:cs typeface="+mn-cs"/>
            </a:rPr>
            <a:t>GWA JPA Provides Final Direction</a:t>
          </a:r>
        </a:p>
      </dgm:t>
    </dgm:pt>
    <dgm:pt modelId="{B940FA45-61FD-4385-9541-BA721FF0DE8C}" type="parTrans" cxnId="{7EBA2E7E-4614-492C-9135-80D6A77AC0EB}">
      <dgm:prSet/>
      <dgm:spPr/>
      <dgm:t>
        <a:bodyPr/>
        <a:lstStyle/>
        <a:p>
          <a:endParaRPr lang="en-US"/>
        </a:p>
      </dgm:t>
    </dgm:pt>
    <dgm:pt modelId="{8A6A3173-2185-40AC-8D6F-5D40798DCEB7}" type="sibTrans" cxnId="{7EBA2E7E-4614-492C-9135-80D6A77AC0EB}">
      <dgm:prSet/>
      <dgm:spPr/>
      <dgm:t>
        <a:bodyPr/>
        <a:lstStyle/>
        <a:p>
          <a:endParaRPr lang="en-US"/>
        </a:p>
      </dgm:t>
    </dgm:pt>
    <dgm:pt modelId="{0C673C69-353B-4A3E-8559-B514EC6C5D0A}" type="pres">
      <dgm:prSet presAssocID="{F49A9DDC-73CC-4DD9-8F35-DAFB0D185346}" presName="CompostProcess" presStyleCnt="0">
        <dgm:presLayoutVars>
          <dgm:dir/>
          <dgm:resizeHandles val="exact"/>
        </dgm:presLayoutVars>
      </dgm:prSet>
      <dgm:spPr/>
    </dgm:pt>
    <dgm:pt modelId="{0AF6CBFA-6BF7-48DB-8AEF-BE7F69E74D67}" type="pres">
      <dgm:prSet presAssocID="{F49A9DDC-73CC-4DD9-8F35-DAFB0D185346}" presName="arrow" presStyleLbl="bgShp" presStyleIdx="0" presStyleCnt="1" custLinFactNeighborX="-46"/>
      <dgm:spPr>
        <a:xfrm>
          <a:off x="784519" y="0"/>
          <a:ext cx="8891222" cy="5739434"/>
        </a:xfrm>
        <a:prstGeom prst="rightArrow">
          <a:avLst/>
        </a:prstGeom>
        <a:solidFill>
          <a:schemeClr val="accent1">
            <a:tint val="55000"/>
            <a:hueOff val="0"/>
            <a:satOff val="0"/>
            <a:lumOff val="0"/>
            <a:alpha val="73000"/>
          </a:schemeClr>
        </a:solidFill>
      </dgm:spPr>
    </dgm:pt>
    <dgm:pt modelId="{C9F695EC-29B9-478E-995B-2D6359E0D12F}" type="pres">
      <dgm:prSet presAssocID="{F49A9DDC-73CC-4DD9-8F35-DAFB0D185346}" presName="linearProcess" presStyleCnt="0"/>
      <dgm:spPr/>
    </dgm:pt>
    <dgm:pt modelId="{9A358CF4-A91B-4A07-BA28-F6DA311783E6}" type="pres">
      <dgm:prSet presAssocID="{23664FA3-5A1F-49CB-831F-DAAE8D8BDE6E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AFF0D-335A-4CE4-8887-C47AFCC7E1F6}" type="pres">
      <dgm:prSet presAssocID="{E82FC6ED-0277-4E5B-8825-38A506B6594F}" presName="sibTrans" presStyleCnt="0"/>
      <dgm:spPr/>
    </dgm:pt>
    <dgm:pt modelId="{D1E9403E-3F08-45BE-A08A-A87CC554B321}" type="pres">
      <dgm:prSet presAssocID="{3F1341EA-31B8-47CA-97A4-074DDCCD5F27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C4379D-8953-4A03-A07D-87410FAC103D}" type="pres">
      <dgm:prSet presAssocID="{E48D2915-4933-4F2E-8FD6-82F55A5B9D6B}" presName="sibTrans" presStyleCnt="0"/>
      <dgm:spPr/>
    </dgm:pt>
    <dgm:pt modelId="{F36DCB1E-42BA-413E-9395-F7DDBA7F4388}" type="pres">
      <dgm:prSet presAssocID="{FFF01091-B3CE-4080-B5FE-938BC9874D86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72A5D4-8E17-4594-8380-6E4BBCDD9281}" type="pres">
      <dgm:prSet presAssocID="{DF03E777-2103-4EE1-AFDA-6549338494A4}" presName="sibTrans" presStyleCnt="0"/>
      <dgm:spPr/>
    </dgm:pt>
    <dgm:pt modelId="{8C7CEE84-4BF6-4691-B985-6E3D7CAC9DE4}" type="pres">
      <dgm:prSet presAssocID="{8FC41D65-ED2C-41B8-A3E8-7B6137C93140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8AF403-8E0F-40EE-A177-D5559E99E6D7}" type="pres">
      <dgm:prSet presAssocID="{1D320ECB-4395-4D64-AFD2-3BD1097726BE}" presName="sibTrans" presStyleCnt="0"/>
      <dgm:spPr/>
    </dgm:pt>
    <dgm:pt modelId="{FB2C25FF-3F6F-4CA3-BB9D-062E5EE1A5BB}" type="pres">
      <dgm:prSet presAssocID="{B79A666C-8272-4E6D-901C-DAAC4497B1EB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7F81DD-D17D-4612-A87B-7755A7A812F0}" type="pres">
      <dgm:prSet presAssocID="{0D71659D-44B2-4378-807E-2357B40CA951}" presName="sibTrans" presStyleCnt="0"/>
      <dgm:spPr/>
    </dgm:pt>
    <dgm:pt modelId="{88F151BD-7A9A-4827-BA3A-2F5065A5CDCA}" type="pres">
      <dgm:prSet presAssocID="{17A92C9B-D457-4D37-95EE-4D68204D8151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D25E33-C60B-46AC-B5CC-32184106E68C}" type="presOf" srcId="{17A92C9B-D457-4D37-95EE-4D68204D8151}" destId="{88F151BD-7A9A-4827-BA3A-2F5065A5CDCA}" srcOrd="0" destOrd="0" presId="urn:microsoft.com/office/officeart/2005/8/layout/hProcess9"/>
    <dgm:cxn modelId="{32248385-34EF-4774-94FF-4663AFA62BFF}" type="presOf" srcId="{3F1341EA-31B8-47CA-97A4-074DDCCD5F27}" destId="{D1E9403E-3F08-45BE-A08A-A87CC554B321}" srcOrd="0" destOrd="0" presId="urn:microsoft.com/office/officeart/2005/8/layout/hProcess9"/>
    <dgm:cxn modelId="{11C96CC5-429E-475E-B30C-18AAFF058B2A}" type="presOf" srcId="{8FC41D65-ED2C-41B8-A3E8-7B6137C93140}" destId="{8C7CEE84-4BF6-4691-B985-6E3D7CAC9DE4}" srcOrd="0" destOrd="0" presId="urn:microsoft.com/office/officeart/2005/8/layout/hProcess9"/>
    <dgm:cxn modelId="{C3A0C925-32D5-4BBB-BB90-7382159E2808}" srcId="{F49A9DDC-73CC-4DD9-8F35-DAFB0D185346}" destId="{8FC41D65-ED2C-41B8-A3E8-7B6137C93140}" srcOrd="3" destOrd="0" parTransId="{8611AA9E-405D-4DDF-A11F-ED9AA7F14364}" sibTransId="{1D320ECB-4395-4D64-AFD2-3BD1097726BE}"/>
    <dgm:cxn modelId="{92563FB9-59BA-4B25-A69E-2E61F4A640C6}" srcId="{F49A9DDC-73CC-4DD9-8F35-DAFB0D185346}" destId="{23664FA3-5A1F-49CB-831F-DAAE8D8BDE6E}" srcOrd="0" destOrd="0" parTransId="{14EE14F8-4CCB-499E-A448-1C9D1BCE470B}" sibTransId="{E82FC6ED-0277-4E5B-8825-38A506B6594F}"/>
    <dgm:cxn modelId="{636CBA0B-6338-4BE4-A067-B693731F6993}" type="presOf" srcId="{B79A666C-8272-4E6D-901C-DAAC4497B1EB}" destId="{FB2C25FF-3F6F-4CA3-BB9D-062E5EE1A5BB}" srcOrd="0" destOrd="0" presId="urn:microsoft.com/office/officeart/2005/8/layout/hProcess9"/>
    <dgm:cxn modelId="{8C983EDD-9E89-4010-8A7C-A83BCC67C3C7}" srcId="{F49A9DDC-73CC-4DD9-8F35-DAFB0D185346}" destId="{B79A666C-8272-4E6D-901C-DAAC4497B1EB}" srcOrd="4" destOrd="0" parTransId="{2C467248-0B8B-406D-94E8-4D76786B1B52}" sibTransId="{0D71659D-44B2-4378-807E-2357B40CA951}"/>
    <dgm:cxn modelId="{E66B38A6-5462-4003-A343-45570F1A1AE1}" srcId="{F49A9DDC-73CC-4DD9-8F35-DAFB0D185346}" destId="{FFF01091-B3CE-4080-B5FE-938BC9874D86}" srcOrd="2" destOrd="0" parTransId="{FB1BECD8-3773-49F0-9869-C6B478986F73}" sibTransId="{DF03E777-2103-4EE1-AFDA-6549338494A4}"/>
    <dgm:cxn modelId="{8F671EFE-2B31-4AC4-9E53-FC377D9C2365}" type="presOf" srcId="{23664FA3-5A1F-49CB-831F-DAAE8D8BDE6E}" destId="{9A358CF4-A91B-4A07-BA28-F6DA311783E6}" srcOrd="0" destOrd="0" presId="urn:microsoft.com/office/officeart/2005/8/layout/hProcess9"/>
    <dgm:cxn modelId="{263352A1-94EB-4298-BA28-0E207370177A}" srcId="{F49A9DDC-73CC-4DD9-8F35-DAFB0D185346}" destId="{3F1341EA-31B8-47CA-97A4-074DDCCD5F27}" srcOrd="1" destOrd="0" parTransId="{0329C473-5E4B-4EE4-B564-EF2F5DD405CA}" sibTransId="{E48D2915-4933-4F2E-8FD6-82F55A5B9D6B}"/>
    <dgm:cxn modelId="{4DD47C56-7E1C-453D-8783-5B2D0BEB552C}" type="presOf" srcId="{F49A9DDC-73CC-4DD9-8F35-DAFB0D185346}" destId="{0C673C69-353B-4A3E-8559-B514EC6C5D0A}" srcOrd="0" destOrd="0" presId="urn:microsoft.com/office/officeart/2005/8/layout/hProcess9"/>
    <dgm:cxn modelId="{7EBA2E7E-4614-492C-9135-80D6A77AC0EB}" srcId="{F49A9DDC-73CC-4DD9-8F35-DAFB0D185346}" destId="{17A92C9B-D457-4D37-95EE-4D68204D8151}" srcOrd="5" destOrd="0" parTransId="{B940FA45-61FD-4385-9541-BA721FF0DE8C}" sibTransId="{8A6A3173-2185-40AC-8D6F-5D40798DCEB7}"/>
    <dgm:cxn modelId="{0E287E1C-1F0F-4B74-8E68-D013A71209FC}" type="presOf" srcId="{FFF01091-B3CE-4080-B5FE-938BC9874D86}" destId="{F36DCB1E-42BA-413E-9395-F7DDBA7F4388}" srcOrd="0" destOrd="0" presId="urn:microsoft.com/office/officeart/2005/8/layout/hProcess9"/>
    <dgm:cxn modelId="{289331AC-7FEA-41F8-940D-0A895EDA2DDC}" type="presParOf" srcId="{0C673C69-353B-4A3E-8559-B514EC6C5D0A}" destId="{0AF6CBFA-6BF7-48DB-8AEF-BE7F69E74D67}" srcOrd="0" destOrd="0" presId="urn:microsoft.com/office/officeart/2005/8/layout/hProcess9"/>
    <dgm:cxn modelId="{1BA57C8E-8E9C-4922-B2A1-282D2F26C487}" type="presParOf" srcId="{0C673C69-353B-4A3E-8559-B514EC6C5D0A}" destId="{C9F695EC-29B9-478E-995B-2D6359E0D12F}" srcOrd="1" destOrd="0" presId="urn:microsoft.com/office/officeart/2005/8/layout/hProcess9"/>
    <dgm:cxn modelId="{6AED8C19-757A-421C-925F-35EFCA589AD0}" type="presParOf" srcId="{C9F695EC-29B9-478E-995B-2D6359E0D12F}" destId="{9A358CF4-A91B-4A07-BA28-F6DA311783E6}" srcOrd="0" destOrd="0" presId="urn:microsoft.com/office/officeart/2005/8/layout/hProcess9"/>
    <dgm:cxn modelId="{718C114C-9D09-412E-8CBF-9F542E5095F7}" type="presParOf" srcId="{C9F695EC-29B9-478E-995B-2D6359E0D12F}" destId="{F51AFF0D-335A-4CE4-8887-C47AFCC7E1F6}" srcOrd="1" destOrd="0" presId="urn:microsoft.com/office/officeart/2005/8/layout/hProcess9"/>
    <dgm:cxn modelId="{29D5FF55-36BB-4EBB-A092-FAC0CF9CD659}" type="presParOf" srcId="{C9F695EC-29B9-478E-995B-2D6359E0D12F}" destId="{D1E9403E-3F08-45BE-A08A-A87CC554B321}" srcOrd="2" destOrd="0" presId="urn:microsoft.com/office/officeart/2005/8/layout/hProcess9"/>
    <dgm:cxn modelId="{A243813C-E888-473C-80BF-1C64244DB370}" type="presParOf" srcId="{C9F695EC-29B9-478E-995B-2D6359E0D12F}" destId="{36C4379D-8953-4A03-A07D-87410FAC103D}" srcOrd="3" destOrd="0" presId="urn:microsoft.com/office/officeart/2005/8/layout/hProcess9"/>
    <dgm:cxn modelId="{4CB415D9-180E-4122-96CA-C63469F6CD54}" type="presParOf" srcId="{C9F695EC-29B9-478E-995B-2D6359E0D12F}" destId="{F36DCB1E-42BA-413E-9395-F7DDBA7F4388}" srcOrd="4" destOrd="0" presId="urn:microsoft.com/office/officeart/2005/8/layout/hProcess9"/>
    <dgm:cxn modelId="{6F386A52-BF6A-4174-BB45-6E4C35A16D63}" type="presParOf" srcId="{C9F695EC-29B9-478E-995B-2D6359E0D12F}" destId="{C672A5D4-8E17-4594-8380-6E4BBCDD9281}" srcOrd="5" destOrd="0" presId="urn:microsoft.com/office/officeart/2005/8/layout/hProcess9"/>
    <dgm:cxn modelId="{3C0B084D-1A3B-4F82-B2F6-8984D378EF97}" type="presParOf" srcId="{C9F695EC-29B9-478E-995B-2D6359E0D12F}" destId="{8C7CEE84-4BF6-4691-B985-6E3D7CAC9DE4}" srcOrd="6" destOrd="0" presId="urn:microsoft.com/office/officeart/2005/8/layout/hProcess9"/>
    <dgm:cxn modelId="{1C342F4C-C020-4D6B-B857-2E4DE8A696E8}" type="presParOf" srcId="{C9F695EC-29B9-478E-995B-2D6359E0D12F}" destId="{398AF403-8E0F-40EE-A177-D5559E99E6D7}" srcOrd="7" destOrd="0" presId="urn:microsoft.com/office/officeart/2005/8/layout/hProcess9"/>
    <dgm:cxn modelId="{DC1F3B60-CB1F-4DCE-8417-3BD2916B190F}" type="presParOf" srcId="{C9F695EC-29B9-478E-995B-2D6359E0D12F}" destId="{FB2C25FF-3F6F-4CA3-BB9D-062E5EE1A5BB}" srcOrd="8" destOrd="0" presId="urn:microsoft.com/office/officeart/2005/8/layout/hProcess9"/>
    <dgm:cxn modelId="{6192BB39-7B09-4779-B938-B80A1C13184D}" type="presParOf" srcId="{C9F695EC-29B9-478E-995B-2D6359E0D12F}" destId="{337F81DD-D17D-4612-A87B-7755A7A812F0}" srcOrd="9" destOrd="0" presId="urn:microsoft.com/office/officeart/2005/8/layout/hProcess9"/>
    <dgm:cxn modelId="{D716A2B7-3A7D-4BAA-9C87-380D42EB514A}" type="presParOf" srcId="{C9F695EC-29B9-478E-995B-2D6359E0D12F}" destId="{88F151BD-7A9A-4827-BA3A-2F5065A5CDCA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4D87FE-A788-4D8E-9606-8E0D7372B6C1}" type="doc">
      <dgm:prSet loTypeId="urn:microsoft.com/office/officeart/2005/8/layout/hProcess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E9CD9A9-A64E-46DE-9994-BB991A058D0F}">
      <dgm:prSet phldrT="[Text]" custT="1"/>
      <dgm:spPr/>
      <dgm:t>
        <a:bodyPr/>
        <a:lstStyle/>
        <a:p>
          <a:r>
            <a:rPr lang="en-US" sz="3200" dirty="0"/>
            <a:t>March</a:t>
          </a:r>
        </a:p>
      </dgm:t>
    </dgm:pt>
    <dgm:pt modelId="{6F63F433-1527-48CF-B672-6B569FA2DBF7}" type="parTrans" cxnId="{350EC25E-5093-43AC-B721-86C15F5AF9AC}">
      <dgm:prSet/>
      <dgm:spPr/>
      <dgm:t>
        <a:bodyPr/>
        <a:lstStyle/>
        <a:p>
          <a:endParaRPr lang="en-US" sz="2000"/>
        </a:p>
      </dgm:t>
    </dgm:pt>
    <dgm:pt modelId="{77DC18E6-01B9-4E41-B8AF-09AB28E43907}" type="sibTrans" cxnId="{350EC25E-5093-43AC-B721-86C15F5AF9AC}">
      <dgm:prSet/>
      <dgm:spPr/>
      <dgm:t>
        <a:bodyPr/>
        <a:lstStyle/>
        <a:p>
          <a:endParaRPr lang="en-US" sz="2000"/>
        </a:p>
      </dgm:t>
    </dgm:pt>
    <dgm:pt modelId="{BED7D2E4-0676-4229-A29D-B9D5E5D23046}">
      <dgm:prSet phldrT="[Text]" custT="1"/>
      <dgm:spPr/>
      <dgm:t>
        <a:bodyPr/>
        <a:lstStyle/>
        <a:p>
          <a:r>
            <a:rPr lang="en-US" sz="1400" dirty="0"/>
            <a:t>Develop application to invite stakeholders to serve on the committee </a:t>
          </a:r>
        </a:p>
      </dgm:t>
    </dgm:pt>
    <dgm:pt modelId="{0EC6C170-959B-418E-A3F0-79E766784EFC}" type="parTrans" cxnId="{0228CF4B-A9B0-4A36-A644-41C07029F068}">
      <dgm:prSet/>
      <dgm:spPr/>
      <dgm:t>
        <a:bodyPr/>
        <a:lstStyle/>
        <a:p>
          <a:endParaRPr lang="en-US" sz="2000"/>
        </a:p>
      </dgm:t>
    </dgm:pt>
    <dgm:pt modelId="{B2AD3F1D-B2F2-46DC-8CDD-EDE6C909C186}" type="sibTrans" cxnId="{0228CF4B-A9B0-4A36-A644-41C07029F068}">
      <dgm:prSet/>
      <dgm:spPr/>
      <dgm:t>
        <a:bodyPr/>
        <a:lstStyle/>
        <a:p>
          <a:endParaRPr lang="en-US" sz="2000"/>
        </a:p>
      </dgm:t>
    </dgm:pt>
    <dgm:pt modelId="{C3559EA6-EFF4-448B-8157-6094FD2B0410}">
      <dgm:prSet custT="1"/>
      <dgm:spPr/>
      <dgm:t>
        <a:bodyPr/>
        <a:lstStyle/>
        <a:p>
          <a:endParaRPr lang="en-US" sz="1400" dirty="0"/>
        </a:p>
      </dgm:t>
    </dgm:pt>
    <dgm:pt modelId="{15C76B50-5B60-4045-8AB4-0AD705EEF338}" type="parTrans" cxnId="{0539C8BC-D4D6-4B0A-AA8A-38851A72EBD0}">
      <dgm:prSet/>
      <dgm:spPr/>
      <dgm:t>
        <a:bodyPr/>
        <a:lstStyle/>
        <a:p>
          <a:endParaRPr lang="en-US" sz="2000"/>
        </a:p>
      </dgm:t>
    </dgm:pt>
    <dgm:pt modelId="{EF4C77AF-0072-4476-B7D9-DC7A2521FAEC}" type="sibTrans" cxnId="{0539C8BC-D4D6-4B0A-AA8A-38851A72EBD0}">
      <dgm:prSet/>
      <dgm:spPr/>
      <dgm:t>
        <a:bodyPr/>
        <a:lstStyle/>
        <a:p>
          <a:endParaRPr lang="en-US" sz="2000"/>
        </a:p>
      </dgm:t>
    </dgm:pt>
    <dgm:pt modelId="{1E0843D3-E0CF-4AFC-B119-080DC5AC2CEA}">
      <dgm:prSet custT="1"/>
      <dgm:spPr/>
      <dgm:t>
        <a:bodyPr/>
        <a:lstStyle/>
        <a:p>
          <a:pPr>
            <a:buNone/>
          </a:pPr>
          <a:r>
            <a:rPr lang="en-US" sz="3200" dirty="0">
              <a:latin typeface="Arial Narrow"/>
              <a:ea typeface="+mn-ea"/>
              <a:cs typeface="+mn-cs"/>
            </a:rPr>
            <a:t>April</a:t>
          </a:r>
        </a:p>
      </dgm:t>
    </dgm:pt>
    <dgm:pt modelId="{3AB1665A-965E-414D-944F-74A2EDA1F727}" type="parTrans" cxnId="{80F4C526-A95D-44D6-A324-B7F0403AA639}">
      <dgm:prSet/>
      <dgm:spPr/>
      <dgm:t>
        <a:bodyPr/>
        <a:lstStyle/>
        <a:p>
          <a:endParaRPr lang="en-US" sz="2000"/>
        </a:p>
      </dgm:t>
    </dgm:pt>
    <dgm:pt modelId="{646C6768-5FA6-4DB1-9FB7-65A44539D728}" type="sibTrans" cxnId="{80F4C526-A95D-44D6-A324-B7F0403AA639}">
      <dgm:prSet/>
      <dgm:spPr/>
      <dgm:t>
        <a:bodyPr/>
        <a:lstStyle/>
        <a:p>
          <a:endParaRPr lang="en-US" sz="2000"/>
        </a:p>
      </dgm:t>
    </dgm:pt>
    <dgm:pt modelId="{3394A104-E384-4F19-9CCB-1FFBD0706D32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21578A"/>
            </a:buClr>
            <a:buSzPct val="130000"/>
            <a:buFont typeface="Arial" panose="020B0604020202020204" pitchFamily="34" charset="0"/>
            <a:buNone/>
            <a:tabLst/>
            <a:defRPr/>
          </a:pPr>
          <a:r>
            <a:rPr lang="en-US" sz="1400" dirty="0"/>
            <a:t>Distribute application to </a:t>
          </a:r>
          <a:r>
            <a:rPr lang="en-US" sz="1400" dirty="0">
              <a:latin typeface="+mn-lt"/>
            </a:rPr>
            <a:t>comprehensive list of diverse stakeholders as specified in the SGMA </a:t>
          </a: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1578A"/>
            </a:buClr>
            <a:buSzPct val="130000"/>
            <a:buFont typeface="Arial" panose="020B0604020202020204" pitchFamily="34" charset="0"/>
            <a:buNone/>
          </a:pPr>
          <a:endParaRPr lang="en-US" sz="1400" dirty="0">
            <a:latin typeface="+mn-lt"/>
            <a:ea typeface="+mn-ea"/>
            <a:cs typeface="+mn-cs"/>
          </a:endParaRP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1578A"/>
            </a:buClr>
            <a:buSzPct val="130000"/>
            <a:buFont typeface="Arial" panose="020B0604020202020204" pitchFamily="34" charset="0"/>
            <a:buNone/>
          </a:pPr>
          <a:r>
            <a:rPr lang="en-US" sz="1400" dirty="0">
              <a:latin typeface="+mn-lt"/>
              <a:ea typeface="+mn-ea"/>
              <a:cs typeface="+mn-cs"/>
            </a:rPr>
            <a:t>Interested Parties complete and submit applications </a:t>
          </a: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1578A"/>
            </a:buClr>
            <a:buSzPct val="130000"/>
            <a:buFont typeface="Arial" panose="020B0604020202020204" pitchFamily="34" charset="0"/>
            <a:buChar char="•"/>
          </a:pPr>
          <a:endParaRPr lang="en-US" sz="1400" dirty="0">
            <a:latin typeface="+mn-lt"/>
            <a:ea typeface="+mn-ea"/>
            <a:cs typeface="+mn-cs"/>
          </a:endParaRP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1578A"/>
            </a:buClr>
            <a:buSzPct val="130000"/>
            <a:buFont typeface="Arial" panose="020B0604020202020204" pitchFamily="34" charset="0"/>
            <a:buChar char="•"/>
          </a:pPr>
          <a:r>
            <a:rPr lang="en-US" sz="1400" dirty="0">
              <a:latin typeface="+mn-lt"/>
              <a:ea typeface="+mn-ea"/>
              <a:cs typeface="+mn-cs"/>
            </a:rPr>
            <a:t>Collaborate with staff to review applicants and form recommendation </a:t>
          </a:r>
        </a:p>
      </dgm:t>
    </dgm:pt>
    <dgm:pt modelId="{243FCEE8-7600-4C77-899F-24BE7C384EE0}" type="parTrans" cxnId="{BA1EF9ED-5901-44CE-B174-4B51E144B904}">
      <dgm:prSet/>
      <dgm:spPr/>
      <dgm:t>
        <a:bodyPr/>
        <a:lstStyle/>
        <a:p>
          <a:endParaRPr lang="en-US" sz="2000"/>
        </a:p>
      </dgm:t>
    </dgm:pt>
    <dgm:pt modelId="{0BA8EC7D-4AD9-41A6-A7C5-214A663D36A2}" type="sibTrans" cxnId="{BA1EF9ED-5901-44CE-B174-4B51E144B904}">
      <dgm:prSet/>
      <dgm:spPr/>
      <dgm:t>
        <a:bodyPr/>
        <a:lstStyle/>
        <a:p>
          <a:endParaRPr lang="en-US" sz="2000"/>
        </a:p>
      </dgm:t>
    </dgm:pt>
    <dgm:pt modelId="{C9DD1466-A4CA-45AD-9037-1A69CD0FFE5A}">
      <dgm:prSet phldrT="[Text]" custT="1"/>
      <dgm:spPr>
        <a:solidFill>
          <a:schemeClr val="accent5"/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3200" dirty="0">
              <a:latin typeface="Arial Narrow"/>
              <a:ea typeface="+mn-ea"/>
              <a:cs typeface="+mn-cs"/>
            </a:rPr>
            <a:t>May </a:t>
          </a:r>
        </a:p>
      </dgm:t>
    </dgm:pt>
    <dgm:pt modelId="{A127B954-EE04-4194-841D-AB64A68EFCF3}" type="parTrans" cxnId="{7F6D56C7-1F94-4EB9-B6BC-2243485E6565}">
      <dgm:prSet/>
      <dgm:spPr/>
      <dgm:t>
        <a:bodyPr/>
        <a:lstStyle/>
        <a:p>
          <a:endParaRPr lang="en-US" sz="2000"/>
        </a:p>
      </dgm:t>
    </dgm:pt>
    <dgm:pt modelId="{1F7F0FDE-F138-45F4-9F0F-89AF7466A0B1}" type="sibTrans" cxnId="{7F6D56C7-1F94-4EB9-B6BC-2243485E6565}">
      <dgm:prSet/>
      <dgm:spPr/>
      <dgm:t>
        <a:bodyPr/>
        <a:lstStyle/>
        <a:p>
          <a:endParaRPr lang="en-US" sz="2000"/>
        </a:p>
      </dgm:t>
    </dgm:pt>
    <dgm:pt modelId="{7E082611-8897-4DE0-B55E-7B73182ECAC4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1400" dirty="0">
              <a:latin typeface="+mn-lt"/>
              <a:ea typeface="+mn-ea"/>
              <a:cs typeface="+mn-cs"/>
            </a:rPr>
            <a:t>Provide update to JPA</a:t>
          </a:r>
        </a:p>
        <a:p>
          <a:pPr>
            <a:spcAft>
              <a:spcPts val="0"/>
            </a:spcAft>
          </a:pPr>
          <a:endParaRPr lang="en-US" sz="1400" dirty="0">
            <a:latin typeface="+mn-lt"/>
            <a:ea typeface="+mn-ea"/>
            <a:cs typeface="+mn-cs"/>
          </a:endParaRPr>
        </a:p>
        <a:p>
          <a:pPr>
            <a:spcAft>
              <a:spcPts val="0"/>
            </a:spcAft>
          </a:pPr>
          <a:r>
            <a:rPr lang="en-US" sz="1400" dirty="0">
              <a:latin typeface="+mn-lt"/>
              <a:ea typeface="+mn-ea"/>
              <a:cs typeface="+mn-cs"/>
            </a:rPr>
            <a:t>Develop and finalize charter for stakeholder committee </a:t>
          </a:r>
        </a:p>
      </dgm:t>
    </dgm:pt>
    <dgm:pt modelId="{3C019A0A-A0FF-430F-B5B2-ADBDB5ECCA24}" type="parTrans" cxnId="{19CD896D-A364-4C1A-BF52-2B5EAE58AB82}">
      <dgm:prSet/>
      <dgm:spPr/>
      <dgm:t>
        <a:bodyPr/>
        <a:lstStyle/>
        <a:p>
          <a:endParaRPr lang="en-US" sz="2000"/>
        </a:p>
      </dgm:t>
    </dgm:pt>
    <dgm:pt modelId="{27C40C93-60CE-4330-8E38-88517156E759}" type="sibTrans" cxnId="{19CD896D-A364-4C1A-BF52-2B5EAE58AB82}">
      <dgm:prSet/>
      <dgm:spPr/>
      <dgm:t>
        <a:bodyPr/>
        <a:lstStyle/>
        <a:p>
          <a:endParaRPr lang="en-US" sz="2000"/>
        </a:p>
      </dgm:t>
    </dgm:pt>
    <dgm:pt modelId="{E5B0E1F5-E115-4755-B2A0-7F6C90C5A618}">
      <dgm:prSet custT="1"/>
      <dgm:spPr/>
      <dgm:t>
        <a:bodyPr/>
        <a:lstStyle/>
        <a:p>
          <a:pPr>
            <a:spcAft>
              <a:spcPts val="0"/>
            </a:spcAft>
          </a:pPr>
          <a:endParaRPr lang="en-US" sz="1400" dirty="0">
            <a:latin typeface="+mn-lt"/>
            <a:ea typeface="+mn-ea"/>
            <a:cs typeface="+mn-cs"/>
          </a:endParaRPr>
        </a:p>
        <a:p>
          <a:pPr>
            <a:spcAft>
              <a:spcPts val="0"/>
            </a:spcAft>
          </a:pPr>
          <a:r>
            <a:rPr lang="en-US" sz="1400" dirty="0">
              <a:latin typeface="+mn-lt"/>
              <a:ea typeface="+mn-ea"/>
              <a:cs typeface="+mn-cs"/>
            </a:rPr>
            <a:t>Notify applicants of the selected stakeholder committee </a:t>
          </a:r>
        </a:p>
      </dgm:t>
    </dgm:pt>
    <dgm:pt modelId="{AA2F9F57-7018-48E0-9E24-7FE3DFC61950}" type="sibTrans" cxnId="{E13B1D33-3EF5-4A74-883B-0682A6196CEC}">
      <dgm:prSet/>
      <dgm:spPr/>
      <dgm:t>
        <a:bodyPr/>
        <a:lstStyle/>
        <a:p>
          <a:endParaRPr lang="en-US" sz="2000"/>
        </a:p>
      </dgm:t>
    </dgm:pt>
    <dgm:pt modelId="{1786AC59-3600-47AC-BD8B-24E77D25C3FE}" type="parTrans" cxnId="{E13B1D33-3EF5-4A74-883B-0682A6196CEC}">
      <dgm:prSet/>
      <dgm:spPr/>
      <dgm:t>
        <a:bodyPr/>
        <a:lstStyle/>
        <a:p>
          <a:endParaRPr lang="en-US" sz="2000"/>
        </a:p>
      </dgm:t>
    </dgm:pt>
    <dgm:pt modelId="{2AF17132-09D4-4AC3-8A63-DFA5E1CA0858}">
      <dgm:prSet custT="1"/>
      <dgm:spPr/>
      <dgm:t>
        <a:bodyPr/>
        <a:lstStyle/>
        <a:p>
          <a:pPr>
            <a:spcAft>
              <a:spcPts val="0"/>
            </a:spcAft>
          </a:pPr>
          <a:endParaRPr lang="en-US" sz="1400" dirty="0">
            <a:latin typeface="+mn-lt"/>
            <a:ea typeface="+mn-ea"/>
            <a:cs typeface="+mn-cs"/>
          </a:endParaRPr>
        </a:p>
        <a:p>
          <a:pPr>
            <a:spcAft>
              <a:spcPts val="0"/>
            </a:spcAft>
          </a:pPr>
          <a:r>
            <a:rPr lang="en-US" sz="1400" dirty="0">
              <a:latin typeface="+mn-lt"/>
              <a:ea typeface="+mn-ea"/>
              <a:cs typeface="+mn-cs"/>
            </a:rPr>
            <a:t>Committee members sign charter</a:t>
          </a:r>
        </a:p>
      </dgm:t>
    </dgm:pt>
    <dgm:pt modelId="{0F66496A-B756-4C7E-8514-57D0E8E6FC09}" type="sibTrans" cxnId="{B7BF5130-D584-4DA1-B7B6-623B77B45B6A}">
      <dgm:prSet/>
      <dgm:spPr/>
      <dgm:t>
        <a:bodyPr/>
        <a:lstStyle/>
        <a:p>
          <a:endParaRPr lang="en-US" sz="2000"/>
        </a:p>
      </dgm:t>
    </dgm:pt>
    <dgm:pt modelId="{8400E2FB-EF70-46D4-BC92-ACB029B71C21}" type="parTrans" cxnId="{B7BF5130-D584-4DA1-B7B6-623B77B45B6A}">
      <dgm:prSet/>
      <dgm:spPr/>
      <dgm:t>
        <a:bodyPr/>
        <a:lstStyle/>
        <a:p>
          <a:endParaRPr lang="en-US" sz="2000"/>
        </a:p>
      </dgm:t>
    </dgm:pt>
    <dgm:pt modelId="{D557BBF7-1312-4E10-9096-C12D12E64A23}">
      <dgm:prSet custT="1"/>
      <dgm:spPr/>
      <dgm:t>
        <a:bodyPr/>
        <a:lstStyle/>
        <a:p>
          <a:pPr>
            <a:spcAft>
              <a:spcPts val="0"/>
            </a:spcAft>
          </a:pPr>
          <a:endParaRPr lang="en-US" sz="1400" dirty="0">
            <a:latin typeface="+mn-lt"/>
            <a:ea typeface="+mn-ea"/>
            <a:cs typeface="+mn-cs"/>
          </a:endParaRPr>
        </a:p>
        <a:p>
          <a:pPr>
            <a:spcAft>
              <a:spcPts val="0"/>
            </a:spcAft>
          </a:pPr>
          <a:r>
            <a:rPr lang="en-US" sz="1400" dirty="0">
              <a:latin typeface="+mn-lt"/>
              <a:ea typeface="+mn-ea"/>
              <a:cs typeface="+mn-cs"/>
            </a:rPr>
            <a:t>Hold first meeting (target late May) </a:t>
          </a:r>
        </a:p>
      </dgm:t>
    </dgm:pt>
    <dgm:pt modelId="{AA317429-B1A9-4D08-8303-4F58CEBE9AC3}" type="sibTrans" cxnId="{17E1A4FD-81C3-4695-87E9-402A90727864}">
      <dgm:prSet/>
      <dgm:spPr/>
      <dgm:t>
        <a:bodyPr/>
        <a:lstStyle/>
        <a:p>
          <a:endParaRPr lang="en-US" sz="2000"/>
        </a:p>
      </dgm:t>
    </dgm:pt>
    <dgm:pt modelId="{1EAF8A18-2700-4A5C-9E8B-5833FDDD030C}" type="parTrans" cxnId="{17E1A4FD-81C3-4695-87E9-402A90727864}">
      <dgm:prSet/>
      <dgm:spPr/>
      <dgm:t>
        <a:bodyPr/>
        <a:lstStyle/>
        <a:p>
          <a:endParaRPr lang="en-US" sz="2000"/>
        </a:p>
      </dgm:t>
    </dgm:pt>
    <dgm:pt modelId="{F6D96AD1-F602-44AE-998B-F6A3F95234A7}" type="pres">
      <dgm:prSet presAssocID="{D54D87FE-A788-4D8E-9606-8E0D7372B6C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6D38AA-E924-4AB3-8302-FF8B3D9AD2A7}" type="pres">
      <dgm:prSet presAssocID="{AE9CD9A9-A64E-46DE-9994-BB991A058D0F}" presName="compositeNode" presStyleCnt="0">
        <dgm:presLayoutVars>
          <dgm:bulletEnabled val="1"/>
        </dgm:presLayoutVars>
      </dgm:prSet>
      <dgm:spPr/>
    </dgm:pt>
    <dgm:pt modelId="{5DCCCB9E-BE98-443F-8E1F-933F55146DAE}" type="pres">
      <dgm:prSet presAssocID="{AE9CD9A9-A64E-46DE-9994-BB991A058D0F}" presName="bgRect" presStyleLbl="node1" presStyleIdx="0" presStyleCnt="3" custScaleY="94621" custLinFactNeighborX="0"/>
      <dgm:spPr/>
      <dgm:t>
        <a:bodyPr/>
        <a:lstStyle/>
        <a:p>
          <a:endParaRPr lang="en-US"/>
        </a:p>
      </dgm:t>
    </dgm:pt>
    <dgm:pt modelId="{3AD4889F-8DB8-4925-977D-00B2BF9B2693}" type="pres">
      <dgm:prSet presAssocID="{AE9CD9A9-A64E-46DE-9994-BB991A058D0F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F69CE-7551-4B13-A804-DDDD0250B837}" type="pres">
      <dgm:prSet presAssocID="{AE9CD9A9-A64E-46DE-9994-BB991A058D0F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C37825-070F-4500-B989-5E622E6FA96B}" type="pres">
      <dgm:prSet presAssocID="{77DC18E6-01B9-4E41-B8AF-09AB28E43907}" presName="hSp" presStyleCnt="0"/>
      <dgm:spPr/>
    </dgm:pt>
    <dgm:pt modelId="{ED3729A3-0F94-4004-986C-8584ABC9617C}" type="pres">
      <dgm:prSet presAssocID="{77DC18E6-01B9-4E41-B8AF-09AB28E43907}" presName="vProcSp" presStyleCnt="0"/>
      <dgm:spPr/>
    </dgm:pt>
    <dgm:pt modelId="{3C999EBC-82F3-46DE-844A-643EA57D1FAC}" type="pres">
      <dgm:prSet presAssocID="{77DC18E6-01B9-4E41-B8AF-09AB28E43907}" presName="vSp1" presStyleCnt="0"/>
      <dgm:spPr/>
    </dgm:pt>
    <dgm:pt modelId="{6F4A0788-FE27-41AB-A693-6C0C5417EEAC}" type="pres">
      <dgm:prSet presAssocID="{77DC18E6-01B9-4E41-B8AF-09AB28E43907}" presName="simulatedConn" presStyleLbl="solidFgAcc1" presStyleIdx="0" presStyleCnt="2"/>
      <dgm:spPr/>
    </dgm:pt>
    <dgm:pt modelId="{CE096225-C9D6-4E2C-8CD1-B95A154F357B}" type="pres">
      <dgm:prSet presAssocID="{77DC18E6-01B9-4E41-B8AF-09AB28E43907}" presName="vSp2" presStyleCnt="0"/>
      <dgm:spPr/>
    </dgm:pt>
    <dgm:pt modelId="{C6C14434-1DED-433C-A9B3-3496357AA312}" type="pres">
      <dgm:prSet presAssocID="{77DC18E6-01B9-4E41-B8AF-09AB28E43907}" presName="sibTrans" presStyleCnt="0"/>
      <dgm:spPr/>
    </dgm:pt>
    <dgm:pt modelId="{DEB11221-B665-4241-8851-363B49BC0635}" type="pres">
      <dgm:prSet presAssocID="{1E0843D3-E0CF-4AFC-B119-080DC5AC2CEA}" presName="compositeNode" presStyleCnt="0">
        <dgm:presLayoutVars>
          <dgm:bulletEnabled val="1"/>
        </dgm:presLayoutVars>
      </dgm:prSet>
      <dgm:spPr/>
    </dgm:pt>
    <dgm:pt modelId="{06A2F477-D4D2-4575-953B-534069DE0B70}" type="pres">
      <dgm:prSet presAssocID="{1E0843D3-E0CF-4AFC-B119-080DC5AC2CEA}" presName="bgRect" presStyleLbl="node1" presStyleIdx="1" presStyleCnt="3" custScaleY="94120" custLinFactNeighborX="0"/>
      <dgm:spPr/>
      <dgm:t>
        <a:bodyPr/>
        <a:lstStyle/>
        <a:p>
          <a:endParaRPr lang="en-US"/>
        </a:p>
      </dgm:t>
    </dgm:pt>
    <dgm:pt modelId="{B0CB63D5-42FB-4FA2-BFE6-8069E4EC8D49}" type="pres">
      <dgm:prSet presAssocID="{1E0843D3-E0CF-4AFC-B119-080DC5AC2CEA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C3CEE5-C630-43D0-8B8F-83650452A5B1}" type="pres">
      <dgm:prSet presAssocID="{1E0843D3-E0CF-4AFC-B119-080DC5AC2CEA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E0027B-39D3-4588-972E-13AF2E899D4C}" type="pres">
      <dgm:prSet presAssocID="{646C6768-5FA6-4DB1-9FB7-65A44539D728}" presName="hSp" presStyleCnt="0"/>
      <dgm:spPr/>
    </dgm:pt>
    <dgm:pt modelId="{151BC92D-F6BF-4F3B-BA87-84D8CF947197}" type="pres">
      <dgm:prSet presAssocID="{646C6768-5FA6-4DB1-9FB7-65A44539D728}" presName="vProcSp" presStyleCnt="0"/>
      <dgm:spPr/>
    </dgm:pt>
    <dgm:pt modelId="{0288C805-2BD3-48E0-9679-4D15D4A7A7A2}" type="pres">
      <dgm:prSet presAssocID="{646C6768-5FA6-4DB1-9FB7-65A44539D728}" presName="vSp1" presStyleCnt="0"/>
      <dgm:spPr/>
    </dgm:pt>
    <dgm:pt modelId="{279A3B67-4CEA-4D33-AB91-793632DAD674}" type="pres">
      <dgm:prSet presAssocID="{646C6768-5FA6-4DB1-9FB7-65A44539D728}" presName="simulatedConn" presStyleLbl="solidFgAcc1" presStyleIdx="1" presStyleCnt="2"/>
      <dgm:spPr/>
    </dgm:pt>
    <dgm:pt modelId="{2E4A8D07-698A-4972-B864-DE49892DFCA7}" type="pres">
      <dgm:prSet presAssocID="{646C6768-5FA6-4DB1-9FB7-65A44539D728}" presName="vSp2" presStyleCnt="0"/>
      <dgm:spPr/>
    </dgm:pt>
    <dgm:pt modelId="{A67BF2A6-395F-47CC-8798-55F70FA3866E}" type="pres">
      <dgm:prSet presAssocID="{646C6768-5FA6-4DB1-9FB7-65A44539D728}" presName="sibTrans" presStyleCnt="0"/>
      <dgm:spPr/>
    </dgm:pt>
    <dgm:pt modelId="{DE9A2A2C-BCC8-4F20-B914-4B2D197E8D03}" type="pres">
      <dgm:prSet presAssocID="{C9DD1466-A4CA-45AD-9037-1A69CD0FFE5A}" presName="compositeNode" presStyleCnt="0">
        <dgm:presLayoutVars>
          <dgm:bulletEnabled val="1"/>
        </dgm:presLayoutVars>
      </dgm:prSet>
      <dgm:spPr/>
    </dgm:pt>
    <dgm:pt modelId="{5A0B7734-00E8-4211-ACD2-8E68D557C81B}" type="pres">
      <dgm:prSet presAssocID="{C9DD1466-A4CA-45AD-9037-1A69CD0FFE5A}" presName="bgRect" presStyleLbl="node1" presStyleIdx="2" presStyleCnt="3" custScaleY="94121"/>
      <dgm:spPr/>
      <dgm:t>
        <a:bodyPr/>
        <a:lstStyle/>
        <a:p>
          <a:endParaRPr lang="en-US"/>
        </a:p>
      </dgm:t>
    </dgm:pt>
    <dgm:pt modelId="{992130BF-BC3A-465B-8A68-233EF3884B46}" type="pres">
      <dgm:prSet presAssocID="{C9DD1466-A4CA-45AD-9037-1A69CD0FFE5A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EAE384-9390-405A-87A9-9D45877F1F2E}" type="pres">
      <dgm:prSet presAssocID="{C9DD1466-A4CA-45AD-9037-1A69CD0FFE5A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1EF9ED-5901-44CE-B174-4B51E144B904}" srcId="{1E0843D3-E0CF-4AFC-B119-080DC5AC2CEA}" destId="{3394A104-E384-4F19-9CCB-1FFBD0706D32}" srcOrd="0" destOrd="0" parTransId="{243FCEE8-7600-4C77-899F-24BE7C384EE0}" sibTransId="{0BA8EC7D-4AD9-41A6-A7C5-214A663D36A2}"/>
    <dgm:cxn modelId="{0539C8BC-D4D6-4B0A-AA8A-38851A72EBD0}" srcId="{AE9CD9A9-A64E-46DE-9994-BB991A058D0F}" destId="{C3559EA6-EFF4-448B-8157-6094FD2B0410}" srcOrd="1" destOrd="0" parTransId="{15C76B50-5B60-4045-8AB4-0AD705EEF338}" sibTransId="{EF4C77AF-0072-4476-B7D9-DC7A2521FAEC}"/>
    <dgm:cxn modelId="{B4201767-B8CF-4D8B-B22F-80848F186ACE}" type="presOf" srcId="{AE9CD9A9-A64E-46DE-9994-BB991A058D0F}" destId="{5DCCCB9E-BE98-443F-8E1F-933F55146DAE}" srcOrd="0" destOrd="0" presId="urn:microsoft.com/office/officeart/2005/8/layout/hProcess7"/>
    <dgm:cxn modelId="{0228CF4B-A9B0-4A36-A644-41C07029F068}" srcId="{AE9CD9A9-A64E-46DE-9994-BB991A058D0F}" destId="{BED7D2E4-0676-4229-A29D-B9D5E5D23046}" srcOrd="0" destOrd="0" parTransId="{0EC6C170-959B-418E-A3F0-79E766784EFC}" sibTransId="{B2AD3F1D-B2F2-46DC-8CDD-EDE6C909C186}"/>
    <dgm:cxn modelId="{80F4C526-A95D-44D6-A324-B7F0403AA639}" srcId="{D54D87FE-A788-4D8E-9606-8E0D7372B6C1}" destId="{1E0843D3-E0CF-4AFC-B119-080DC5AC2CEA}" srcOrd="1" destOrd="0" parTransId="{3AB1665A-965E-414D-944F-74A2EDA1F727}" sibTransId="{646C6768-5FA6-4DB1-9FB7-65A44539D728}"/>
    <dgm:cxn modelId="{3D8AB946-24BD-4C01-BD25-A1D57241C612}" type="presOf" srcId="{D54D87FE-A788-4D8E-9606-8E0D7372B6C1}" destId="{F6D96AD1-F602-44AE-998B-F6A3F95234A7}" srcOrd="0" destOrd="0" presId="urn:microsoft.com/office/officeart/2005/8/layout/hProcess7"/>
    <dgm:cxn modelId="{D8750B10-761C-4169-959F-1C1E99B95EF4}" type="presOf" srcId="{C9DD1466-A4CA-45AD-9037-1A69CD0FFE5A}" destId="{5A0B7734-00E8-4211-ACD2-8E68D557C81B}" srcOrd="0" destOrd="0" presId="urn:microsoft.com/office/officeart/2005/8/layout/hProcess7"/>
    <dgm:cxn modelId="{8066A019-6E2B-4701-89CC-0E01466FA15F}" type="presOf" srcId="{2AF17132-09D4-4AC3-8A63-DFA5E1CA0858}" destId="{3DEAE384-9390-405A-87A9-9D45877F1F2E}" srcOrd="0" destOrd="2" presId="urn:microsoft.com/office/officeart/2005/8/layout/hProcess7"/>
    <dgm:cxn modelId="{B6A42D68-70CB-4324-988A-2AC41623E7FA}" type="presOf" srcId="{BED7D2E4-0676-4229-A29D-B9D5E5D23046}" destId="{801F69CE-7551-4B13-A804-DDDD0250B837}" srcOrd="0" destOrd="0" presId="urn:microsoft.com/office/officeart/2005/8/layout/hProcess7"/>
    <dgm:cxn modelId="{979F751E-CE39-4943-B404-6CF627DB295C}" type="presOf" srcId="{1E0843D3-E0CF-4AFC-B119-080DC5AC2CEA}" destId="{06A2F477-D4D2-4575-953B-534069DE0B70}" srcOrd="0" destOrd="0" presId="urn:microsoft.com/office/officeart/2005/8/layout/hProcess7"/>
    <dgm:cxn modelId="{E13B1D33-3EF5-4A74-883B-0682A6196CEC}" srcId="{C9DD1466-A4CA-45AD-9037-1A69CD0FFE5A}" destId="{E5B0E1F5-E115-4755-B2A0-7F6C90C5A618}" srcOrd="1" destOrd="0" parTransId="{1786AC59-3600-47AC-BD8B-24E77D25C3FE}" sibTransId="{AA2F9F57-7018-48E0-9E24-7FE3DFC61950}"/>
    <dgm:cxn modelId="{11C369F1-9C14-44DA-ADF3-48B122A37245}" type="presOf" srcId="{1E0843D3-E0CF-4AFC-B119-080DC5AC2CEA}" destId="{B0CB63D5-42FB-4FA2-BFE6-8069E4EC8D49}" srcOrd="1" destOrd="0" presId="urn:microsoft.com/office/officeart/2005/8/layout/hProcess7"/>
    <dgm:cxn modelId="{54329EDE-DC1F-4CCC-901F-EEC1F06DBFFA}" type="presOf" srcId="{C9DD1466-A4CA-45AD-9037-1A69CD0FFE5A}" destId="{992130BF-BC3A-465B-8A68-233EF3884B46}" srcOrd="1" destOrd="0" presId="urn:microsoft.com/office/officeart/2005/8/layout/hProcess7"/>
    <dgm:cxn modelId="{A30E42C1-30DB-409D-82A7-74D60624623C}" type="presOf" srcId="{D557BBF7-1312-4E10-9096-C12D12E64A23}" destId="{3DEAE384-9390-405A-87A9-9D45877F1F2E}" srcOrd="0" destOrd="3" presId="urn:microsoft.com/office/officeart/2005/8/layout/hProcess7"/>
    <dgm:cxn modelId="{350EC25E-5093-43AC-B721-86C15F5AF9AC}" srcId="{D54D87FE-A788-4D8E-9606-8E0D7372B6C1}" destId="{AE9CD9A9-A64E-46DE-9994-BB991A058D0F}" srcOrd="0" destOrd="0" parTransId="{6F63F433-1527-48CF-B672-6B569FA2DBF7}" sibTransId="{77DC18E6-01B9-4E41-B8AF-09AB28E43907}"/>
    <dgm:cxn modelId="{B7BF5130-D584-4DA1-B7B6-623B77B45B6A}" srcId="{C9DD1466-A4CA-45AD-9037-1A69CD0FFE5A}" destId="{2AF17132-09D4-4AC3-8A63-DFA5E1CA0858}" srcOrd="2" destOrd="0" parTransId="{8400E2FB-EF70-46D4-BC92-ACB029B71C21}" sibTransId="{0F66496A-B756-4C7E-8514-57D0E8E6FC09}"/>
    <dgm:cxn modelId="{2BDBF74F-AC8B-43AE-8121-63D3E1531098}" type="presOf" srcId="{7E082611-8897-4DE0-B55E-7B73182ECAC4}" destId="{3DEAE384-9390-405A-87A9-9D45877F1F2E}" srcOrd="0" destOrd="0" presId="urn:microsoft.com/office/officeart/2005/8/layout/hProcess7"/>
    <dgm:cxn modelId="{19CD896D-A364-4C1A-BF52-2B5EAE58AB82}" srcId="{C9DD1466-A4CA-45AD-9037-1A69CD0FFE5A}" destId="{7E082611-8897-4DE0-B55E-7B73182ECAC4}" srcOrd="0" destOrd="0" parTransId="{3C019A0A-A0FF-430F-B5B2-ADBDB5ECCA24}" sibTransId="{27C40C93-60CE-4330-8E38-88517156E759}"/>
    <dgm:cxn modelId="{CB69F8FC-9DAD-4FA7-B6E9-31E18B03EB03}" type="presOf" srcId="{C3559EA6-EFF4-448B-8157-6094FD2B0410}" destId="{801F69CE-7551-4B13-A804-DDDD0250B837}" srcOrd="0" destOrd="1" presId="urn:microsoft.com/office/officeart/2005/8/layout/hProcess7"/>
    <dgm:cxn modelId="{1C6E3516-9A08-41A4-91EF-754C6362DFB7}" type="presOf" srcId="{3394A104-E384-4F19-9CCB-1FFBD0706D32}" destId="{13C3CEE5-C630-43D0-8B8F-83650452A5B1}" srcOrd="0" destOrd="0" presId="urn:microsoft.com/office/officeart/2005/8/layout/hProcess7"/>
    <dgm:cxn modelId="{17E1A4FD-81C3-4695-87E9-402A90727864}" srcId="{C9DD1466-A4CA-45AD-9037-1A69CD0FFE5A}" destId="{D557BBF7-1312-4E10-9096-C12D12E64A23}" srcOrd="3" destOrd="0" parTransId="{1EAF8A18-2700-4A5C-9E8B-5833FDDD030C}" sibTransId="{AA317429-B1A9-4D08-8303-4F58CEBE9AC3}"/>
    <dgm:cxn modelId="{7F6D56C7-1F94-4EB9-B6BC-2243485E6565}" srcId="{D54D87FE-A788-4D8E-9606-8E0D7372B6C1}" destId="{C9DD1466-A4CA-45AD-9037-1A69CD0FFE5A}" srcOrd="2" destOrd="0" parTransId="{A127B954-EE04-4194-841D-AB64A68EFCF3}" sibTransId="{1F7F0FDE-F138-45F4-9F0F-89AF7466A0B1}"/>
    <dgm:cxn modelId="{F60991BF-2AEA-4900-AABF-15539F4B7AEA}" type="presOf" srcId="{AE9CD9A9-A64E-46DE-9994-BB991A058D0F}" destId="{3AD4889F-8DB8-4925-977D-00B2BF9B2693}" srcOrd="1" destOrd="0" presId="urn:microsoft.com/office/officeart/2005/8/layout/hProcess7"/>
    <dgm:cxn modelId="{7A12E73E-5ED6-4DE4-9B76-E6401FDC0F86}" type="presOf" srcId="{E5B0E1F5-E115-4755-B2A0-7F6C90C5A618}" destId="{3DEAE384-9390-405A-87A9-9D45877F1F2E}" srcOrd="0" destOrd="1" presId="urn:microsoft.com/office/officeart/2005/8/layout/hProcess7"/>
    <dgm:cxn modelId="{74D267FD-3BA4-43D6-B989-AF457959C745}" type="presParOf" srcId="{F6D96AD1-F602-44AE-998B-F6A3F95234A7}" destId="{4C6D38AA-E924-4AB3-8302-FF8B3D9AD2A7}" srcOrd="0" destOrd="0" presId="urn:microsoft.com/office/officeart/2005/8/layout/hProcess7"/>
    <dgm:cxn modelId="{07AC470C-5501-4CBA-AEBE-B2D3FC44CD54}" type="presParOf" srcId="{4C6D38AA-E924-4AB3-8302-FF8B3D9AD2A7}" destId="{5DCCCB9E-BE98-443F-8E1F-933F55146DAE}" srcOrd="0" destOrd="0" presId="urn:microsoft.com/office/officeart/2005/8/layout/hProcess7"/>
    <dgm:cxn modelId="{87B820FB-5EC9-414A-AC1A-A6BE2EBFF00B}" type="presParOf" srcId="{4C6D38AA-E924-4AB3-8302-FF8B3D9AD2A7}" destId="{3AD4889F-8DB8-4925-977D-00B2BF9B2693}" srcOrd="1" destOrd="0" presId="urn:microsoft.com/office/officeart/2005/8/layout/hProcess7"/>
    <dgm:cxn modelId="{8C78C9FF-5F25-4FB3-A214-4A58BF360B48}" type="presParOf" srcId="{4C6D38AA-E924-4AB3-8302-FF8B3D9AD2A7}" destId="{801F69CE-7551-4B13-A804-DDDD0250B837}" srcOrd="2" destOrd="0" presId="urn:microsoft.com/office/officeart/2005/8/layout/hProcess7"/>
    <dgm:cxn modelId="{D7A6DF4E-3F53-482A-BEBD-256C951942D2}" type="presParOf" srcId="{F6D96AD1-F602-44AE-998B-F6A3F95234A7}" destId="{9FC37825-070F-4500-B989-5E622E6FA96B}" srcOrd="1" destOrd="0" presId="urn:microsoft.com/office/officeart/2005/8/layout/hProcess7"/>
    <dgm:cxn modelId="{1BAF1E42-2CCC-46D2-A125-D18F753F2876}" type="presParOf" srcId="{F6D96AD1-F602-44AE-998B-F6A3F95234A7}" destId="{ED3729A3-0F94-4004-986C-8584ABC9617C}" srcOrd="2" destOrd="0" presId="urn:microsoft.com/office/officeart/2005/8/layout/hProcess7"/>
    <dgm:cxn modelId="{DA18C99E-6BA5-4A6F-9E8C-D71377F3B7E3}" type="presParOf" srcId="{ED3729A3-0F94-4004-986C-8584ABC9617C}" destId="{3C999EBC-82F3-46DE-844A-643EA57D1FAC}" srcOrd="0" destOrd="0" presId="urn:microsoft.com/office/officeart/2005/8/layout/hProcess7"/>
    <dgm:cxn modelId="{D8DA958A-89CB-45B2-9778-75DE5C2CF5A8}" type="presParOf" srcId="{ED3729A3-0F94-4004-986C-8584ABC9617C}" destId="{6F4A0788-FE27-41AB-A693-6C0C5417EEAC}" srcOrd="1" destOrd="0" presId="urn:microsoft.com/office/officeart/2005/8/layout/hProcess7"/>
    <dgm:cxn modelId="{901C974E-AB1D-443A-9DF0-D0BA74AF3FE7}" type="presParOf" srcId="{ED3729A3-0F94-4004-986C-8584ABC9617C}" destId="{CE096225-C9D6-4E2C-8CD1-B95A154F357B}" srcOrd="2" destOrd="0" presId="urn:microsoft.com/office/officeart/2005/8/layout/hProcess7"/>
    <dgm:cxn modelId="{ACC61104-5D25-489D-A3A6-A711B115B221}" type="presParOf" srcId="{F6D96AD1-F602-44AE-998B-F6A3F95234A7}" destId="{C6C14434-1DED-433C-A9B3-3496357AA312}" srcOrd="3" destOrd="0" presId="urn:microsoft.com/office/officeart/2005/8/layout/hProcess7"/>
    <dgm:cxn modelId="{830F56F7-11C7-4E41-9EEF-E1D7CA2F5CB7}" type="presParOf" srcId="{F6D96AD1-F602-44AE-998B-F6A3F95234A7}" destId="{DEB11221-B665-4241-8851-363B49BC0635}" srcOrd="4" destOrd="0" presId="urn:microsoft.com/office/officeart/2005/8/layout/hProcess7"/>
    <dgm:cxn modelId="{01A13525-4989-4ABF-87B0-5A0D7DA9A250}" type="presParOf" srcId="{DEB11221-B665-4241-8851-363B49BC0635}" destId="{06A2F477-D4D2-4575-953B-534069DE0B70}" srcOrd="0" destOrd="0" presId="urn:microsoft.com/office/officeart/2005/8/layout/hProcess7"/>
    <dgm:cxn modelId="{1524A685-0DE7-440B-AA2A-D04C2AE1B96E}" type="presParOf" srcId="{DEB11221-B665-4241-8851-363B49BC0635}" destId="{B0CB63D5-42FB-4FA2-BFE6-8069E4EC8D49}" srcOrd="1" destOrd="0" presId="urn:microsoft.com/office/officeart/2005/8/layout/hProcess7"/>
    <dgm:cxn modelId="{42D489A6-2BC3-4598-A022-4B73891798DE}" type="presParOf" srcId="{DEB11221-B665-4241-8851-363B49BC0635}" destId="{13C3CEE5-C630-43D0-8B8F-83650452A5B1}" srcOrd="2" destOrd="0" presId="urn:microsoft.com/office/officeart/2005/8/layout/hProcess7"/>
    <dgm:cxn modelId="{98AAEB15-4FE2-4F86-83AF-C37F5C512F64}" type="presParOf" srcId="{F6D96AD1-F602-44AE-998B-F6A3F95234A7}" destId="{3FE0027B-39D3-4588-972E-13AF2E899D4C}" srcOrd="5" destOrd="0" presId="urn:microsoft.com/office/officeart/2005/8/layout/hProcess7"/>
    <dgm:cxn modelId="{996F68C5-5A98-4A91-B368-5616E103ADCD}" type="presParOf" srcId="{F6D96AD1-F602-44AE-998B-F6A3F95234A7}" destId="{151BC92D-F6BF-4F3B-BA87-84D8CF947197}" srcOrd="6" destOrd="0" presId="urn:microsoft.com/office/officeart/2005/8/layout/hProcess7"/>
    <dgm:cxn modelId="{51CC27D2-67F8-47DA-8EA0-A4231EE6690D}" type="presParOf" srcId="{151BC92D-F6BF-4F3B-BA87-84D8CF947197}" destId="{0288C805-2BD3-48E0-9679-4D15D4A7A7A2}" srcOrd="0" destOrd="0" presId="urn:microsoft.com/office/officeart/2005/8/layout/hProcess7"/>
    <dgm:cxn modelId="{72509784-C4B9-4C11-831E-603110398006}" type="presParOf" srcId="{151BC92D-F6BF-4F3B-BA87-84D8CF947197}" destId="{279A3B67-4CEA-4D33-AB91-793632DAD674}" srcOrd="1" destOrd="0" presId="urn:microsoft.com/office/officeart/2005/8/layout/hProcess7"/>
    <dgm:cxn modelId="{F5081107-4168-41EF-9B19-FC30ECF113F3}" type="presParOf" srcId="{151BC92D-F6BF-4F3B-BA87-84D8CF947197}" destId="{2E4A8D07-698A-4972-B864-DE49892DFCA7}" srcOrd="2" destOrd="0" presId="urn:microsoft.com/office/officeart/2005/8/layout/hProcess7"/>
    <dgm:cxn modelId="{64D86915-0AFD-41FC-B2F8-0570E4D4DEB4}" type="presParOf" srcId="{F6D96AD1-F602-44AE-998B-F6A3F95234A7}" destId="{A67BF2A6-395F-47CC-8798-55F70FA3866E}" srcOrd="7" destOrd="0" presId="urn:microsoft.com/office/officeart/2005/8/layout/hProcess7"/>
    <dgm:cxn modelId="{595E9FA0-04E9-47DB-BE27-EC126393DD81}" type="presParOf" srcId="{F6D96AD1-F602-44AE-998B-F6A3F95234A7}" destId="{DE9A2A2C-BCC8-4F20-B914-4B2D197E8D03}" srcOrd="8" destOrd="0" presId="urn:microsoft.com/office/officeart/2005/8/layout/hProcess7"/>
    <dgm:cxn modelId="{F6D1D2BA-7D82-40A3-A42E-592F8BCEF60A}" type="presParOf" srcId="{DE9A2A2C-BCC8-4F20-B914-4B2D197E8D03}" destId="{5A0B7734-00E8-4211-ACD2-8E68D557C81B}" srcOrd="0" destOrd="0" presId="urn:microsoft.com/office/officeart/2005/8/layout/hProcess7"/>
    <dgm:cxn modelId="{BCD46FF7-F9E3-47B8-AE2C-B52E77ECAD73}" type="presParOf" srcId="{DE9A2A2C-BCC8-4F20-B914-4B2D197E8D03}" destId="{992130BF-BC3A-465B-8A68-233EF3884B46}" srcOrd="1" destOrd="0" presId="urn:microsoft.com/office/officeart/2005/8/layout/hProcess7"/>
    <dgm:cxn modelId="{D1E52FED-7F4E-4499-A3ED-5AD3179EEF4A}" type="presParOf" srcId="{DE9A2A2C-BCC8-4F20-B914-4B2D197E8D03}" destId="{3DEAE384-9390-405A-87A9-9D45877F1F2E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9A9DDC-73CC-4DD9-8F35-DAFB0D185346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</dgm:pt>
    <dgm:pt modelId="{23664FA3-5A1F-49CB-831F-DAAE8D8BDE6E}">
      <dgm:prSet phldrT="[Text]"/>
      <dgm:spPr/>
      <dgm:t>
        <a:bodyPr/>
        <a:lstStyle/>
        <a:p>
          <a:r>
            <a:rPr lang="en-US" dirty="0"/>
            <a:t>Chronic Lowering of Groundwater Levels</a:t>
          </a:r>
        </a:p>
      </dgm:t>
    </dgm:pt>
    <dgm:pt modelId="{14EE14F8-4CCB-499E-A448-1C9D1BCE470B}" type="parTrans" cxnId="{92563FB9-59BA-4B25-A69E-2E61F4A640C6}">
      <dgm:prSet/>
      <dgm:spPr/>
      <dgm:t>
        <a:bodyPr/>
        <a:lstStyle/>
        <a:p>
          <a:endParaRPr lang="en-US"/>
        </a:p>
      </dgm:t>
    </dgm:pt>
    <dgm:pt modelId="{E82FC6ED-0277-4E5B-8825-38A506B6594F}" type="sibTrans" cxnId="{92563FB9-59BA-4B25-A69E-2E61F4A640C6}">
      <dgm:prSet/>
      <dgm:spPr/>
      <dgm:t>
        <a:bodyPr/>
        <a:lstStyle/>
        <a:p>
          <a:endParaRPr lang="en-US"/>
        </a:p>
      </dgm:t>
    </dgm:pt>
    <dgm:pt modelId="{3F1341EA-31B8-47CA-97A4-074DDCCD5F27}">
      <dgm:prSet phldrT="[Text]"/>
      <dgm:spPr/>
      <dgm:t>
        <a:bodyPr/>
        <a:lstStyle/>
        <a:p>
          <a:r>
            <a:rPr lang="en-US" dirty="0"/>
            <a:t>Reduction in Groundwater Storage</a:t>
          </a:r>
        </a:p>
      </dgm:t>
    </dgm:pt>
    <dgm:pt modelId="{0329C473-5E4B-4EE4-B564-EF2F5DD405CA}" type="parTrans" cxnId="{263352A1-94EB-4298-BA28-0E207370177A}">
      <dgm:prSet/>
      <dgm:spPr/>
      <dgm:t>
        <a:bodyPr/>
        <a:lstStyle/>
        <a:p>
          <a:endParaRPr lang="en-US"/>
        </a:p>
      </dgm:t>
    </dgm:pt>
    <dgm:pt modelId="{E48D2915-4933-4F2E-8FD6-82F55A5B9D6B}" type="sibTrans" cxnId="{263352A1-94EB-4298-BA28-0E207370177A}">
      <dgm:prSet/>
      <dgm:spPr/>
      <dgm:t>
        <a:bodyPr/>
        <a:lstStyle/>
        <a:p>
          <a:endParaRPr lang="en-US"/>
        </a:p>
      </dgm:t>
    </dgm:pt>
    <dgm:pt modelId="{FFF01091-B3CE-4080-B5FE-938BC9874D86}">
      <dgm:prSet phldrT="[Text]"/>
      <dgm:spPr/>
      <dgm:t>
        <a:bodyPr/>
        <a:lstStyle/>
        <a:p>
          <a:r>
            <a:rPr lang="en-US" dirty="0"/>
            <a:t>Seawater Intrusion</a:t>
          </a:r>
        </a:p>
      </dgm:t>
    </dgm:pt>
    <dgm:pt modelId="{FB1BECD8-3773-49F0-9869-C6B478986F73}" type="parTrans" cxnId="{E66B38A6-5462-4003-A343-45570F1A1AE1}">
      <dgm:prSet/>
      <dgm:spPr/>
      <dgm:t>
        <a:bodyPr/>
        <a:lstStyle/>
        <a:p>
          <a:endParaRPr lang="en-US"/>
        </a:p>
      </dgm:t>
    </dgm:pt>
    <dgm:pt modelId="{DF03E777-2103-4EE1-AFDA-6549338494A4}" type="sibTrans" cxnId="{E66B38A6-5462-4003-A343-45570F1A1AE1}">
      <dgm:prSet/>
      <dgm:spPr/>
      <dgm:t>
        <a:bodyPr/>
        <a:lstStyle/>
        <a:p>
          <a:endParaRPr lang="en-US"/>
        </a:p>
      </dgm:t>
    </dgm:pt>
    <dgm:pt modelId="{8FC41D65-ED2C-41B8-A3E8-7B6137C93140}">
      <dgm:prSet phldrT="[Text]"/>
      <dgm:spPr/>
      <dgm:t>
        <a:bodyPr/>
        <a:lstStyle/>
        <a:p>
          <a:r>
            <a:rPr lang="en-US" dirty="0"/>
            <a:t>Degraded Water Quality</a:t>
          </a:r>
        </a:p>
      </dgm:t>
    </dgm:pt>
    <dgm:pt modelId="{8611AA9E-405D-4DDF-A11F-ED9AA7F14364}" type="parTrans" cxnId="{C3A0C925-32D5-4BBB-BB90-7382159E2808}">
      <dgm:prSet/>
      <dgm:spPr/>
      <dgm:t>
        <a:bodyPr/>
        <a:lstStyle/>
        <a:p>
          <a:endParaRPr lang="en-US"/>
        </a:p>
      </dgm:t>
    </dgm:pt>
    <dgm:pt modelId="{1D320ECB-4395-4D64-AFD2-3BD1097726BE}" type="sibTrans" cxnId="{C3A0C925-32D5-4BBB-BB90-7382159E2808}">
      <dgm:prSet/>
      <dgm:spPr/>
      <dgm:t>
        <a:bodyPr/>
        <a:lstStyle/>
        <a:p>
          <a:endParaRPr lang="en-US"/>
        </a:p>
      </dgm:t>
    </dgm:pt>
    <dgm:pt modelId="{B79A666C-8272-4E6D-901C-DAAC4497B1EB}">
      <dgm:prSet phldrT="[Text]"/>
      <dgm:spPr/>
      <dgm:t>
        <a:bodyPr/>
        <a:lstStyle/>
        <a:p>
          <a:r>
            <a:rPr lang="en-US" dirty="0"/>
            <a:t>Land Subsidence </a:t>
          </a:r>
        </a:p>
      </dgm:t>
    </dgm:pt>
    <dgm:pt modelId="{2C467248-0B8B-406D-94E8-4D76786B1B52}" type="parTrans" cxnId="{8C983EDD-9E89-4010-8A7C-A83BCC67C3C7}">
      <dgm:prSet/>
      <dgm:spPr/>
      <dgm:t>
        <a:bodyPr/>
        <a:lstStyle/>
        <a:p>
          <a:endParaRPr lang="en-US"/>
        </a:p>
      </dgm:t>
    </dgm:pt>
    <dgm:pt modelId="{0D71659D-44B2-4378-807E-2357B40CA951}" type="sibTrans" cxnId="{8C983EDD-9E89-4010-8A7C-A83BCC67C3C7}">
      <dgm:prSet/>
      <dgm:spPr/>
      <dgm:t>
        <a:bodyPr/>
        <a:lstStyle/>
        <a:p>
          <a:endParaRPr lang="en-US"/>
        </a:p>
      </dgm:t>
    </dgm:pt>
    <dgm:pt modelId="{17A92C9B-D457-4D37-95EE-4D68204D8151}">
      <dgm:prSet phldrT="[Text]" custT="1"/>
      <dgm:spPr/>
      <dgm:t>
        <a:bodyPr/>
        <a:lstStyle/>
        <a:p>
          <a:r>
            <a:rPr lang="en-US" sz="1700" dirty="0"/>
            <a:t>Depletion of Interconnected Surface Water </a:t>
          </a:r>
        </a:p>
      </dgm:t>
    </dgm:pt>
    <dgm:pt modelId="{B940FA45-61FD-4385-9541-BA721FF0DE8C}" type="parTrans" cxnId="{7EBA2E7E-4614-492C-9135-80D6A77AC0EB}">
      <dgm:prSet/>
      <dgm:spPr/>
      <dgm:t>
        <a:bodyPr/>
        <a:lstStyle/>
        <a:p>
          <a:endParaRPr lang="en-US"/>
        </a:p>
      </dgm:t>
    </dgm:pt>
    <dgm:pt modelId="{8A6A3173-2185-40AC-8D6F-5D40798DCEB7}" type="sibTrans" cxnId="{7EBA2E7E-4614-492C-9135-80D6A77AC0EB}">
      <dgm:prSet/>
      <dgm:spPr/>
      <dgm:t>
        <a:bodyPr/>
        <a:lstStyle/>
        <a:p>
          <a:endParaRPr lang="en-US"/>
        </a:p>
      </dgm:t>
    </dgm:pt>
    <dgm:pt modelId="{AF21BA5C-26CD-4492-B797-FB41BB6D6453}" type="pres">
      <dgm:prSet presAssocID="{F49A9DDC-73CC-4DD9-8F35-DAFB0D185346}" presName="linearFlow" presStyleCnt="0">
        <dgm:presLayoutVars>
          <dgm:dir/>
          <dgm:resizeHandles val="exact"/>
        </dgm:presLayoutVars>
      </dgm:prSet>
      <dgm:spPr/>
    </dgm:pt>
    <dgm:pt modelId="{E7D0AAF2-B3B7-43F0-BA82-A9CFE2BCD15C}" type="pres">
      <dgm:prSet presAssocID="{23664FA3-5A1F-49CB-831F-DAAE8D8BDE6E}" presName="composite" presStyleCnt="0"/>
      <dgm:spPr/>
    </dgm:pt>
    <dgm:pt modelId="{8733CAF3-B8BF-49C8-BDEC-9E47CFFEA399}" type="pres">
      <dgm:prSet presAssocID="{23664FA3-5A1F-49CB-831F-DAAE8D8BDE6E}" presName="imgShp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18E428F7-9203-47F9-9691-76758562A4C2}" type="pres">
      <dgm:prSet presAssocID="{23664FA3-5A1F-49CB-831F-DAAE8D8BDE6E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48B742-1941-4902-8A23-4387194C3092}" type="pres">
      <dgm:prSet presAssocID="{E82FC6ED-0277-4E5B-8825-38A506B6594F}" presName="spacing" presStyleCnt="0"/>
      <dgm:spPr/>
    </dgm:pt>
    <dgm:pt modelId="{097F68EF-EED0-45DC-999D-1DAFE55D466B}" type="pres">
      <dgm:prSet presAssocID="{3F1341EA-31B8-47CA-97A4-074DDCCD5F27}" presName="composite" presStyleCnt="0"/>
      <dgm:spPr/>
    </dgm:pt>
    <dgm:pt modelId="{F472C08A-B396-4308-98B4-8F74648409A3}" type="pres">
      <dgm:prSet presAssocID="{3F1341EA-31B8-47CA-97A4-074DDCCD5F27}" presName="imgShp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38BBE0A-E4A0-4418-8B46-9338CA2B878E}" type="pres">
      <dgm:prSet presAssocID="{3F1341EA-31B8-47CA-97A4-074DDCCD5F27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885E1D-8FF1-459D-9CAA-E761BC5A6D96}" type="pres">
      <dgm:prSet presAssocID="{E48D2915-4933-4F2E-8FD6-82F55A5B9D6B}" presName="spacing" presStyleCnt="0"/>
      <dgm:spPr/>
    </dgm:pt>
    <dgm:pt modelId="{BEDCE150-E14A-4091-902C-7372DE3E2140}" type="pres">
      <dgm:prSet presAssocID="{FFF01091-B3CE-4080-B5FE-938BC9874D86}" presName="composite" presStyleCnt="0"/>
      <dgm:spPr/>
    </dgm:pt>
    <dgm:pt modelId="{5C459588-A3EC-4D00-8331-EC40EC2F920B}" type="pres">
      <dgm:prSet presAssocID="{FFF01091-B3CE-4080-B5FE-938BC9874D86}" presName="imgShp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7F9EB181-46C3-4D03-8BED-706CA86E0A0E}" type="pres">
      <dgm:prSet presAssocID="{FFF01091-B3CE-4080-B5FE-938BC9874D86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BAF3F-7F15-4786-BF6B-82B436768405}" type="pres">
      <dgm:prSet presAssocID="{DF03E777-2103-4EE1-AFDA-6549338494A4}" presName="spacing" presStyleCnt="0"/>
      <dgm:spPr/>
    </dgm:pt>
    <dgm:pt modelId="{25C20BA5-6D2C-4F7E-BE62-EF11D45F454C}" type="pres">
      <dgm:prSet presAssocID="{8FC41D65-ED2C-41B8-A3E8-7B6137C93140}" presName="composite" presStyleCnt="0"/>
      <dgm:spPr/>
    </dgm:pt>
    <dgm:pt modelId="{62FAABDD-EDE9-425F-8CDF-E75563E831B8}" type="pres">
      <dgm:prSet presAssocID="{8FC41D65-ED2C-41B8-A3E8-7B6137C93140}" presName="imgShp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9D7545B5-A454-43D6-AECC-AA7B0D1A7DD5}" type="pres">
      <dgm:prSet presAssocID="{8FC41D65-ED2C-41B8-A3E8-7B6137C93140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A316AB-86FE-4F49-B3CA-2665388050E3}" type="pres">
      <dgm:prSet presAssocID="{1D320ECB-4395-4D64-AFD2-3BD1097726BE}" presName="spacing" presStyleCnt="0"/>
      <dgm:spPr/>
    </dgm:pt>
    <dgm:pt modelId="{F9F83BA1-A328-4882-AE4A-2F7A0293AD6B}" type="pres">
      <dgm:prSet presAssocID="{B79A666C-8272-4E6D-901C-DAAC4497B1EB}" presName="composite" presStyleCnt="0"/>
      <dgm:spPr/>
    </dgm:pt>
    <dgm:pt modelId="{8DC0B2E6-EF21-4761-AF83-A14912D341F8}" type="pres">
      <dgm:prSet presAssocID="{B79A666C-8272-4E6D-901C-DAAC4497B1EB}" presName="imgShp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01CF8D27-BDCD-416D-B5B5-A6CF06664848}" type="pres">
      <dgm:prSet presAssocID="{B79A666C-8272-4E6D-901C-DAAC4497B1EB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134D6F-3027-4FE7-9D7E-3B614D621D42}" type="pres">
      <dgm:prSet presAssocID="{0D71659D-44B2-4378-807E-2357B40CA951}" presName="spacing" presStyleCnt="0"/>
      <dgm:spPr/>
    </dgm:pt>
    <dgm:pt modelId="{F70F86AE-8094-451C-A25A-24B822C04D16}" type="pres">
      <dgm:prSet presAssocID="{17A92C9B-D457-4D37-95EE-4D68204D8151}" presName="composite" presStyleCnt="0"/>
      <dgm:spPr/>
    </dgm:pt>
    <dgm:pt modelId="{58A3B403-7CEF-4D41-9043-A6F8756706E5}" type="pres">
      <dgm:prSet presAssocID="{17A92C9B-D457-4D37-95EE-4D68204D8151}" presName="imgShp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A15DCB8B-CC9D-4FA1-AD57-21A518DD4C3A}" type="pres">
      <dgm:prSet presAssocID="{17A92C9B-D457-4D37-95EE-4D68204D8151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A0C925-32D5-4BBB-BB90-7382159E2808}" srcId="{F49A9DDC-73CC-4DD9-8F35-DAFB0D185346}" destId="{8FC41D65-ED2C-41B8-A3E8-7B6137C93140}" srcOrd="3" destOrd="0" parTransId="{8611AA9E-405D-4DDF-A11F-ED9AA7F14364}" sibTransId="{1D320ECB-4395-4D64-AFD2-3BD1097726BE}"/>
    <dgm:cxn modelId="{80E1753F-0361-45C3-B9CB-A1547214C087}" type="presOf" srcId="{F49A9DDC-73CC-4DD9-8F35-DAFB0D185346}" destId="{AF21BA5C-26CD-4492-B797-FB41BB6D6453}" srcOrd="0" destOrd="0" presId="urn:microsoft.com/office/officeart/2005/8/layout/vList3"/>
    <dgm:cxn modelId="{92563FB9-59BA-4B25-A69E-2E61F4A640C6}" srcId="{F49A9DDC-73CC-4DD9-8F35-DAFB0D185346}" destId="{23664FA3-5A1F-49CB-831F-DAAE8D8BDE6E}" srcOrd="0" destOrd="0" parTransId="{14EE14F8-4CCB-499E-A448-1C9D1BCE470B}" sibTransId="{E82FC6ED-0277-4E5B-8825-38A506B6594F}"/>
    <dgm:cxn modelId="{BB965E6A-DDE4-46EE-BDE7-37E409A8492E}" type="presOf" srcId="{3F1341EA-31B8-47CA-97A4-074DDCCD5F27}" destId="{238BBE0A-E4A0-4418-8B46-9338CA2B878E}" srcOrd="0" destOrd="0" presId="urn:microsoft.com/office/officeart/2005/8/layout/vList3"/>
    <dgm:cxn modelId="{8C983EDD-9E89-4010-8A7C-A83BCC67C3C7}" srcId="{F49A9DDC-73CC-4DD9-8F35-DAFB0D185346}" destId="{B79A666C-8272-4E6D-901C-DAAC4497B1EB}" srcOrd="4" destOrd="0" parTransId="{2C467248-0B8B-406D-94E8-4D76786B1B52}" sibTransId="{0D71659D-44B2-4378-807E-2357B40CA951}"/>
    <dgm:cxn modelId="{EAF319EA-22D5-47BE-AD84-2E02F3D66DEE}" type="presOf" srcId="{8FC41D65-ED2C-41B8-A3E8-7B6137C93140}" destId="{9D7545B5-A454-43D6-AECC-AA7B0D1A7DD5}" srcOrd="0" destOrd="0" presId="urn:microsoft.com/office/officeart/2005/8/layout/vList3"/>
    <dgm:cxn modelId="{E66B38A6-5462-4003-A343-45570F1A1AE1}" srcId="{F49A9DDC-73CC-4DD9-8F35-DAFB0D185346}" destId="{FFF01091-B3CE-4080-B5FE-938BC9874D86}" srcOrd="2" destOrd="0" parTransId="{FB1BECD8-3773-49F0-9869-C6B478986F73}" sibTransId="{DF03E777-2103-4EE1-AFDA-6549338494A4}"/>
    <dgm:cxn modelId="{263352A1-94EB-4298-BA28-0E207370177A}" srcId="{F49A9DDC-73CC-4DD9-8F35-DAFB0D185346}" destId="{3F1341EA-31B8-47CA-97A4-074DDCCD5F27}" srcOrd="1" destOrd="0" parTransId="{0329C473-5E4B-4EE4-B564-EF2F5DD405CA}" sibTransId="{E48D2915-4933-4F2E-8FD6-82F55A5B9D6B}"/>
    <dgm:cxn modelId="{7EBA2E7E-4614-492C-9135-80D6A77AC0EB}" srcId="{F49A9DDC-73CC-4DD9-8F35-DAFB0D185346}" destId="{17A92C9B-D457-4D37-95EE-4D68204D8151}" srcOrd="5" destOrd="0" parTransId="{B940FA45-61FD-4385-9541-BA721FF0DE8C}" sibTransId="{8A6A3173-2185-40AC-8D6F-5D40798DCEB7}"/>
    <dgm:cxn modelId="{32FB15CA-DA9C-40AB-95E5-096D6F400F01}" type="presOf" srcId="{B79A666C-8272-4E6D-901C-DAAC4497B1EB}" destId="{01CF8D27-BDCD-416D-B5B5-A6CF06664848}" srcOrd="0" destOrd="0" presId="urn:microsoft.com/office/officeart/2005/8/layout/vList3"/>
    <dgm:cxn modelId="{D18FE98B-83DC-4C0C-AD62-31EDD9C5679E}" type="presOf" srcId="{FFF01091-B3CE-4080-B5FE-938BC9874D86}" destId="{7F9EB181-46C3-4D03-8BED-706CA86E0A0E}" srcOrd="0" destOrd="0" presId="urn:microsoft.com/office/officeart/2005/8/layout/vList3"/>
    <dgm:cxn modelId="{79CA9E27-EEDB-44F5-A1C0-62641A0D36AB}" type="presOf" srcId="{17A92C9B-D457-4D37-95EE-4D68204D8151}" destId="{A15DCB8B-CC9D-4FA1-AD57-21A518DD4C3A}" srcOrd="0" destOrd="0" presId="urn:microsoft.com/office/officeart/2005/8/layout/vList3"/>
    <dgm:cxn modelId="{4130999D-E9E5-49CD-91C8-38A9191EAAF8}" type="presOf" srcId="{23664FA3-5A1F-49CB-831F-DAAE8D8BDE6E}" destId="{18E428F7-9203-47F9-9691-76758562A4C2}" srcOrd="0" destOrd="0" presId="urn:microsoft.com/office/officeart/2005/8/layout/vList3"/>
    <dgm:cxn modelId="{25C80C2E-1FFF-49F8-94DD-3ACC6F2145AC}" type="presParOf" srcId="{AF21BA5C-26CD-4492-B797-FB41BB6D6453}" destId="{E7D0AAF2-B3B7-43F0-BA82-A9CFE2BCD15C}" srcOrd="0" destOrd="0" presId="urn:microsoft.com/office/officeart/2005/8/layout/vList3"/>
    <dgm:cxn modelId="{F65EFFBF-52BA-4CCE-954A-68C5FBE41F12}" type="presParOf" srcId="{E7D0AAF2-B3B7-43F0-BA82-A9CFE2BCD15C}" destId="{8733CAF3-B8BF-49C8-BDEC-9E47CFFEA399}" srcOrd="0" destOrd="0" presId="urn:microsoft.com/office/officeart/2005/8/layout/vList3"/>
    <dgm:cxn modelId="{B64588F5-70A8-449B-913E-FD1CEA1CE568}" type="presParOf" srcId="{E7D0AAF2-B3B7-43F0-BA82-A9CFE2BCD15C}" destId="{18E428F7-9203-47F9-9691-76758562A4C2}" srcOrd="1" destOrd="0" presId="urn:microsoft.com/office/officeart/2005/8/layout/vList3"/>
    <dgm:cxn modelId="{A15A8988-F0AE-4BF0-9A51-D7C8FA5E44AB}" type="presParOf" srcId="{AF21BA5C-26CD-4492-B797-FB41BB6D6453}" destId="{A148B742-1941-4902-8A23-4387194C3092}" srcOrd="1" destOrd="0" presId="urn:microsoft.com/office/officeart/2005/8/layout/vList3"/>
    <dgm:cxn modelId="{DDC73D0D-ECAF-4594-87AC-1F008DA88634}" type="presParOf" srcId="{AF21BA5C-26CD-4492-B797-FB41BB6D6453}" destId="{097F68EF-EED0-45DC-999D-1DAFE55D466B}" srcOrd="2" destOrd="0" presId="urn:microsoft.com/office/officeart/2005/8/layout/vList3"/>
    <dgm:cxn modelId="{82DAC0F7-3DAC-493F-AC5D-6A48942DDD1C}" type="presParOf" srcId="{097F68EF-EED0-45DC-999D-1DAFE55D466B}" destId="{F472C08A-B396-4308-98B4-8F74648409A3}" srcOrd="0" destOrd="0" presId="urn:microsoft.com/office/officeart/2005/8/layout/vList3"/>
    <dgm:cxn modelId="{0F85196F-1A63-4FE9-8550-A4485B73E04E}" type="presParOf" srcId="{097F68EF-EED0-45DC-999D-1DAFE55D466B}" destId="{238BBE0A-E4A0-4418-8B46-9338CA2B878E}" srcOrd="1" destOrd="0" presId="urn:microsoft.com/office/officeart/2005/8/layout/vList3"/>
    <dgm:cxn modelId="{E938E574-209C-4972-82E7-8C532F33FEB2}" type="presParOf" srcId="{AF21BA5C-26CD-4492-B797-FB41BB6D6453}" destId="{74885E1D-8FF1-459D-9CAA-E761BC5A6D96}" srcOrd="3" destOrd="0" presId="urn:microsoft.com/office/officeart/2005/8/layout/vList3"/>
    <dgm:cxn modelId="{0E2508E2-E662-4160-A095-18D751DE2D3C}" type="presParOf" srcId="{AF21BA5C-26CD-4492-B797-FB41BB6D6453}" destId="{BEDCE150-E14A-4091-902C-7372DE3E2140}" srcOrd="4" destOrd="0" presId="urn:microsoft.com/office/officeart/2005/8/layout/vList3"/>
    <dgm:cxn modelId="{54D465C5-C7D6-4AF0-AC14-34C0A121DF41}" type="presParOf" srcId="{BEDCE150-E14A-4091-902C-7372DE3E2140}" destId="{5C459588-A3EC-4D00-8331-EC40EC2F920B}" srcOrd="0" destOrd="0" presId="urn:microsoft.com/office/officeart/2005/8/layout/vList3"/>
    <dgm:cxn modelId="{B99DB7BD-BE60-4BEA-A8F1-E738C3658D39}" type="presParOf" srcId="{BEDCE150-E14A-4091-902C-7372DE3E2140}" destId="{7F9EB181-46C3-4D03-8BED-706CA86E0A0E}" srcOrd="1" destOrd="0" presId="urn:microsoft.com/office/officeart/2005/8/layout/vList3"/>
    <dgm:cxn modelId="{E217F775-D9D5-4E4B-8058-52FC2A6EDB82}" type="presParOf" srcId="{AF21BA5C-26CD-4492-B797-FB41BB6D6453}" destId="{E76BAF3F-7F15-4786-BF6B-82B436768405}" srcOrd="5" destOrd="0" presId="urn:microsoft.com/office/officeart/2005/8/layout/vList3"/>
    <dgm:cxn modelId="{6283E781-0EC8-4285-B2CD-3EAF624F9052}" type="presParOf" srcId="{AF21BA5C-26CD-4492-B797-FB41BB6D6453}" destId="{25C20BA5-6D2C-4F7E-BE62-EF11D45F454C}" srcOrd="6" destOrd="0" presId="urn:microsoft.com/office/officeart/2005/8/layout/vList3"/>
    <dgm:cxn modelId="{E5752258-A7B4-488D-977D-775574B0BC25}" type="presParOf" srcId="{25C20BA5-6D2C-4F7E-BE62-EF11D45F454C}" destId="{62FAABDD-EDE9-425F-8CDF-E75563E831B8}" srcOrd="0" destOrd="0" presId="urn:microsoft.com/office/officeart/2005/8/layout/vList3"/>
    <dgm:cxn modelId="{402A93BD-00D0-4AC8-8153-99DF9288500B}" type="presParOf" srcId="{25C20BA5-6D2C-4F7E-BE62-EF11D45F454C}" destId="{9D7545B5-A454-43D6-AECC-AA7B0D1A7DD5}" srcOrd="1" destOrd="0" presId="urn:microsoft.com/office/officeart/2005/8/layout/vList3"/>
    <dgm:cxn modelId="{6668118D-8F1E-4627-9903-37B38FFF6051}" type="presParOf" srcId="{AF21BA5C-26CD-4492-B797-FB41BB6D6453}" destId="{EAA316AB-86FE-4F49-B3CA-2665388050E3}" srcOrd="7" destOrd="0" presId="urn:microsoft.com/office/officeart/2005/8/layout/vList3"/>
    <dgm:cxn modelId="{6432A311-E2FE-4747-B235-0A8E6A500049}" type="presParOf" srcId="{AF21BA5C-26CD-4492-B797-FB41BB6D6453}" destId="{F9F83BA1-A328-4882-AE4A-2F7A0293AD6B}" srcOrd="8" destOrd="0" presId="urn:microsoft.com/office/officeart/2005/8/layout/vList3"/>
    <dgm:cxn modelId="{5BF533A0-0DAD-4BD7-A72A-A137EF6A3BE3}" type="presParOf" srcId="{F9F83BA1-A328-4882-AE4A-2F7A0293AD6B}" destId="{8DC0B2E6-EF21-4761-AF83-A14912D341F8}" srcOrd="0" destOrd="0" presId="urn:microsoft.com/office/officeart/2005/8/layout/vList3"/>
    <dgm:cxn modelId="{873D99FC-CE3E-420B-9D59-200852C9FDF4}" type="presParOf" srcId="{F9F83BA1-A328-4882-AE4A-2F7A0293AD6B}" destId="{01CF8D27-BDCD-416D-B5B5-A6CF06664848}" srcOrd="1" destOrd="0" presId="urn:microsoft.com/office/officeart/2005/8/layout/vList3"/>
    <dgm:cxn modelId="{1A6964B6-09BC-41DB-9881-3FE117292E20}" type="presParOf" srcId="{AF21BA5C-26CD-4492-B797-FB41BB6D6453}" destId="{EA134D6F-3027-4FE7-9D7E-3B614D621D42}" srcOrd="9" destOrd="0" presId="urn:microsoft.com/office/officeart/2005/8/layout/vList3"/>
    <dgm:cxn modelId="{FDC01D01-3571-4A73-9FEC-4FBEFCD936DC}" type="presParOf" srcId="{AF21BA5C-26CD-4492-B797-FB41BB6D6453}" destId="{F70F86AE-8094-451C-A25A-24B822C04D16}" srcOrd="10" destOrd="0" presId="urn:microsoft.com/office/officeart/2005/8/layout/vList3"/>
    <dgm:cxn modelId="{FC271FC3-AA6C-4F67-9DDB-D7567FE69AFC}" type="presParOf" srcId="{F70F86AE-8094-451C-A25A-24B822C04D16}" destId="{58A3B403-7CEF-4D41-9043-A6F8756706E5}" srcOrd="0" destOrd="0" presId="urn:microsoft.com/office/officeart/2005/8/layout/vList3"/>
    <dgm:cxn modelId="{7C42DF3E-328A-4972-970F-824CFDF72B34}" type="presParOf" srcId="{F70F86AE-8094-451C-A25A-24B822C04D16}" destId="{A15DCB8B-CC9D-4FA1-AD57-21A518DD4C3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661331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8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13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54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95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41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4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321469" indent="-321469">
              <a:buFont typeface="Arial"/>
              <a:buChar char="•"/>
              <a:defRPr/>
            </a:lvl1pPr>
          </a:lstStyle>
          <a:p>
            <a:pPr lvl="0"/>
            <a:r>
              <a:rPr lang="en-US" dirty="0"/>
              <a:t>Click to edit bullet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372261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 numCol="2"/>
          <a:lstStyle>
            <a:lvl1pPr marL="321469" marR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lvl1pPr>
            <a:lvl3pPr marL="476250" indent="0">
              <a:buNone/>
              <a:defRPr/>
            </a:lvl3pPr>
          </a:lstStyle>
          <a:p>
            <a:pPr lvl="0"/>
            <a:r>
              <a:rPr lang="en-US" dirty="0"/>
              <a:t>Click to edit bullet styles 2 columns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  <a:p>
            <a:pPr marL="321469" marR="0" lvl="0" indent="-321469" algn="l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lang="en-US" dirty="0"/>
              <a:t>Click to edit bullet styles</a:t>
            </a:r>
          </a:p>
        </p:txBody>
      </p:sp>
    </p:spTree>
    <p:extLst>
      <p:ext uri="{BB962C8B-B14F-4D97-AF65-F5344CB8AC3E}">
        <p14:creationId xmlns:p14="http://schemas.microsoft.com/office/powerpoint/2010/main" val="53792974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lIns="34290" tIns="17145" rIns="34290" bIns="17145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70524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 descr="BoyWashingHandsNarrowWidt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0500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0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5" name="ESJGWALogoColorSmall.png" descr="ESJGWALogoColorSmall.png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4001499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205431" y="1438547"/>
            <a:ext cx="1550068" cy="2932418"/>
          </a:xfrm>
          <a:prstGeom prst="rect">
            <a:avLst/>
          </a:prstGeom>
        </p:spPr>
        <p:txBody>
          <a:bodyPr vert="horz" lIns="34290" tIns="17145" rIns="34290" bIns="17145"/>
          <a:lstStyle>
            <a:lvl1pPr algn="ctr">
              <a:defRPr sz="2700" i="1"/>
            </a:lvl1pPr>
            <a:lvl2pPr marL="238125" indent="0">
              <a:buNone/>
              <a:defRPr/>
            </a:lvl2pPr>
          </a:lstStyle>
          <a:p>
            <a:pPr lvl="0"/>
            <a:r>
              <a:rPr lang="en-US" dirty="0"/>
              <a:t>Click to edit callout text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0"/>
          </p:nvPr>
        </p:nvSpPr>
        <p:spPr>
          <a:xfrm>
            <a:off x="2175697" y="1429153"/>
            <a:ext cx="6312326" cy="320303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496392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Right Bo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/>
          <p:cNvSpPr/>
          <p:nvPr userDrawn="1"/>
        </p:nvSpPr>
        <p:spPr>
          <a:xfrm>
            <a:off x="0" y="0"/>
            <a:ext cx="9144000" cy="1097161"/>
          </a:xfrm>
          <a:prstGeom prst="rect">
            <a:avLst/>
          </a:prstGeom>
          <a:solidFill>
            <a:srgbClr val="000000">
              <a:alpha val="400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" name="ESJGWALogoColorSmall.png" descr="ESJGWALogoColorSmall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565628" y="317599"/>
            <a:ext cx="2343150" cy="4905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21"/>
          <p:cNvSpPr>
            <a:spLocks noGrp="1"/>
          </p:cNvSpPr>
          <p:nvPr>
            <p:ph type="title"/>
          </p:nvPr>
        </p:nvSpPr>
        <p:spPr>
          <a:xfrm>
            <a:off x="2175697" y="121926"/>
            <a:ext cx="4323383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1904902" y="1106772"/>
            <a:ext cx="7239098" cy="4036727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baseline="0"/>
            </a:lvl1pPr>
          </a:lstStyle>
          <a:p>
            <a:pPr lvl="0"/>
            <a:r>
              <a:rPr lang="en-US" dirty="0"/>
              <a:t>Click picture, graph or video icon to place content in this box</a:t>
            </a:r>
          </a:p>
        </p:txBody>
      </p:sp>
    </p:spTree>
    <p:extLst>
      <p:ext uri="{BB962C8B-B14F-4D97-AF65-F5344CB8AC3E}">
        <p14:creationId xmlns:p14="http://schemas.microsoft.com/office/powerpoint/2010/main" val="5425664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04594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1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/>
          <p:cNvSpPr/>
          <p:nvPr userDrawn="1"/>
        </p:nvSpPr>
        <p:spPr>
          <a:xfrm>
            <a:off x="0" y="0"/>
            <a:ext cx="1906563" cy="5143500"/>
          </a:xfrm>
          <a:prstGeom prst="rect">
            <a:avLst/>
          </a:prstGeom>
          <a:solidFill>
            <a:srgbClr val="43AA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93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3" r:id="rId2"/>
    <p:sldLayoutId id="2147483675" r:id="rId3"/>
    <p:sldLayoutId id="2147483677" r:id="rId4"/>
    <p:sldLayoutId id="2147483674" r:id="rId5"/>
    <p:sldLayoutId id="2147483676" r:id="rId6"/>
    <p:sldLayoutId id="2147483679" r:id="rId7"/>
    <p:sldLayoutId id="2147483678" r:id="rId8"/>
  </p:sldLayoutIdLst>
  <p:transition spd="med"/>
  <p:txStyles>
    <p:titleStyle>
      <a:lvl1pPr marL="0" marR="0" indent="0" algn="l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1pPr>
      <a:lvl2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2pPr>
      <a:lvl3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3pPr>
      <a:lvl4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4pPr>
      <a:lvl5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5pPr>
      <a:lvl6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6pPr>
      <a:lvl7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7pPr>
      <a:lvl8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8pPr>
      <a:lvl9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 Narrow"/>
        </a:defRPr>
      </a:lvl9pPr>
    </p:titleStyle>
    <p:bodyStyle>
      <a:lvl1pPr marL="0" marR="0" indent="0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None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1pPr>
      <a:lvl2pPr marL="4762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2pPr>
      <a:lvl3pPr marL="7143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3pPr>
      <a:lvl4pPr marL="9525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4pPr>
      <a:lvl5pPr marL="11906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ln>
            <a:noFill/>
          </a:ln>
          <a:solidFill>
            <a:schemeClr val="bg1"/>
          </a:solidFill>
          <a:uFillTx/>
          <a:latin typeface="Arial Narrow"/>
          <a:ea typeface="Helvetica Neue"/>
          <a:cs typeface="Helvetica Neue"/>
          <a:sym typeface="Helvetica Neue"/>
        </a:defRPr>
      </a:lvl5pPr>
      <a:lvl6pPr marL="14287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peWIthDri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9" name="Rectangle"/>
          <p:cNvSpPr/>
          <p:nvPr/>
        </p:nvSpPr>
        <p:spPr>
          <a:xfrm>
            <a:off x="0" y="3717094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4" name="Picture 3" descr="ESJGWALogoWhite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21" y="2621961"/>
            <a:ext cx="4205288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2329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Formation: Timeline and Approach</a:t>
            </a:r>
          </a:p>
        </p:txBody>
      </p:sp>
      <p:sp>
        <p:nvSpPr>
          <p:cNvPr id="6" name="Content Placeholder 10"/>
          <p:cNvSpPr txBox="1">
            <a:spLocks/>
          </p:cNvSpPr>
          <p:nvPr/>
        </p:nvSpPr>
        <p:spPr>
          <a:xfrm>
            <a:off x="114300" y="1438547"/>
            <a:ext cx="1762858" cy="2932418"/>
          </a:xfrm>
          <a:prstGeom prst="rect">
            <a:avLst/>
          </a:prstGeom>
        </p:spPr>
        <p:txBody>
          <a:bodyPr/>
          <a:lstStyle>
            <a:lvl1pPr marL="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endParaRPr lang="en-US" sz="2000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F3E5B611-A918-4E3E-AFC2-DF33D54105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002002"/>
              </p:ext>
            </p:extLst>
          </p:nvPr>
        </p:nvGraphicFramePr>
        <p:xfrm>
          <a:off x="564204" y="1013099"/>
          <a:ext cx="8015591" cy="4200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xmlns="" id="{F0323F13-3035-4B96-9639-F23CE2B8FB0A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2108193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peWIthDr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9" name="Rectangle"/>
          <p:cNvSpPr/>
          <p:nvPr/>
        </p:nvSpPr>
        <p:spPr>
          <a:xfrm>
            <a:off x="0" y="3717094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947589"/>
            <a:ext cx="8453804" cy="857250"/>
          </a:xfrm>
        </p:spPr>
        <p:txBody>
          <a:bodyPr/>
          <a:lstStyle/>
          <a:p>
            <a:r>
              <a:rPr lang="en-US" sz="3600" dirty="0"/>
              <a:t>GWA Information and Resources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xmlns="" id="{5A218E53-2A16-4D07-976A-39DA0877B2C1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8983529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63271" y="112961"/>
            <a:ext cx="4535809" cy="857250"/>
          </a:xfrm>
        </p:spPr>
        <p:txBody>
          <a:bodyPr/>
          <a:lstStyle/>
          <a:p>
            <a:r>
              <a:rPr lang="en-US" dirty="0"/>
              <a:t>GWA Website is Being Updated!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EFF1EF-9CF6-472B-B4F1-BCDEA674D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61" y="1153561"/>
            <a:ext cx="6027614" cy="3754216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1A432FD1-635D-4FCA-85D2-D6B4E37F2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41"/>
          <a:stretch/>
        </p:blipFill>
        <p:spPr>
          <a:xfrm>
            <a:off x="3715441" y="1760129"/>
            <a:ext cx="5096267" cy="327041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xmlns="" id="{B9651E25-B460-4A68-9F82-9882EA1719DE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70470753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verAtSuns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0" y="-62774"/>
            <a:ext cx="9144000" cy="5143500"/>
          </a:xfrm>
          <a:prstGeom prst="rect">
            <a:avLst/>
          </a:prstGeom>
        </p:spPr>
      </p:pic>
      <p:sp>
        <p:nvSpPr>
          <p:cNvPr id="129" name="Rectangle"/>
          <p:cNvSpPr/>
          <p:nvPr/>
        </p:nvSpPr>
        <p:spPr>
          <a:xfrm>
            <a:off x="0" y="3717094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1090" y="190851"/>
            <a:ext cx="9084265" cy="857250"/>
          </a:xfrm>
        </p:spPr>
        <p:txBody>
          <a:bodyPr/>
          <a:lstStyle/>
          <a:p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Other Happenings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xmlns="" id="{10724FB8-9DF7-425E-8F6D-FE293C6D8166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8323967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9F918728-C3CD-484F-81D3-B1A344D3F5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175697" y="1764519"/>
            <a:ext cx="6312326" cy="3706805"/>
          </a:xfrm>
        </p:spPr>
        <p:txBody>
          <a:bodyPr/>
          <a:lstStyle/>
          <a:p>
            <a:pPr marL="285750" indent="-285750" defTabSz="914400" rtl="0">
              <a:spcBef>
                <a:spcPts val="1000"/>
              </a:spcBef>
              <a:buClr>
                <a:srgbClr val="21578A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kern="1200" dirty="0">
                <a:latin typeface="Arial Narrow" panose="020B0606020202030204" pitchFamily="34" charset="0"/>
                <a:ea typeface="+mn-ea"/>
                <a:cs typeface="+mn-cs"/>
              </a:rPr>
              <a:t>Goal: Provide education, data and tools to GSA</a:t>
            </a:r>
          </a:p>
          <a:p>
            <a:pPr marL="285750" indent="-285750" defTabSz="914400" rtl="0">
              <a:spcBef>
                <a:spcPts val="1000"/>
              </a:spcBef>
              <a:buClr>
                <a:srgbClr val="21578A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kern="1200" dirty="0">
                <a:latin typeface="Arial Narrow" panose="020B0606020202030204" pitchFamily="34" charset="0"/>
                <a:ea typeface="+mn-ea"/>
                <a:cs typeface="+mn-cs"/>
              </a:rPr>
              <a:t>Applications for TSS in Spring 2018, evaluated on continuous basis</a:t>
            </a:r>
          </a:p>
          <a:p>
            <a:pPr marL="285750" indent="-285750" defTabSz="914400" rtl="0">
              <a:spcBef>
                <a:spcPts val="1000"/>
              </a:spcBef>
              <a:buClr>
                <a:srgbClr val="21578A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kern="1200" dirty="0">
                <a:latin typeface="Arial Narrow" panose="020B0606020202030204" pitchFamily="34" charset="0"/>
                <a:ea typeface="+mn-ea"/>
                <a:cs typeface="+mn-cs"/>
              </a:rPr>
              <a:t>Critically </a:t>
            </a:r>
            <a:r>
              <a:rPr lang="en-US" sz="1800" kern="1200" dirty="0" err="1">
                <a:latin typeface="Arial Narrow" panose="020B0606020202030204" pitchFamily="34" charset="0"/>
                <a:ea typeface="+mn-ea"/>
                <a:cs typeface="+mn-cs"/>
              </a:rPr>
              <a:t>overdrafted</a:t>
            </a:r>
            <a:r>
              <a:rPr lang="en-US" sz="1800" kern="1200" dirty="0">
                <a:latin typeface="Arial Narrow" panose="020B0606020202030204" pitchFamily="34" charset="0"/>
                <a:ea typeface="+mn-ea"/>
                <a:cs typeface="+mn-cs"/>
              </a:rPr>
              <a:t> basins have priority for funding</a:t>
            </a:r>
          </a:p>
          <a:p>
            <a:pPr marL="285750" indent="-285750" defTabSz="914400" rtl="0">
              <a:spcBef>
                <a:spcPts val="1000"/>
              </a:spcBef>
              <a:buClr>
                <a:srgbClr val="21578A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kern="1200" dirty="0">
                <a:latin typeface="Arial Narrow" panose="020B0606020202030204" pitchFamily="34" charset="0"/>
                <a:ea typeface="+mn-ea"/>
                <a:cs typeface="+mn-cs"/>
              </a:rPr>
              <a:t>Technical Support Services offered:</a:t>
            </a:r>
          </a:p>
          <a:p>
            <a:pPr marL="762000" lvl="1" indent="-285750" defTabSz="914400" rtl="0">
              <a:spcBef>
                <a:spcPts val="1000"/>
              </a:spcBef>
              <a:buClr>
                <a:srgbClr val="21578A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kern="1200" dirty="0">
                <a:latin typeface="Arial Narrow" panose="020B0606020202030204" pitchFamily="34" charset="0"/>
                <a:ea typeface="+mn-ea"/>
                <a:cs typeface="+mn-cs"/>
              </a:rPr>
              <a:t>Field activities including groundwater level monitoring training, borehole video logging, geophysical logging, geologic logging, monitoring well installation</a:t>
            </a:r>
          </a:p>
          <a:p>
            <a:pPr marL="285750" indent="-285750" defTabSz="914400" rtl="0">
              <a:spcBef>
                <a:spcPts val="1000"/>
              </a:spcBef>
              <a:buClr>
                <a:srgbClr val="21578A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kern="1200" dirty="0">
                <a:latin typeface="Arial Narrow" panose="020B0606020202030204" pitchFamily="34" charset="0"/>
                <a:ea typeface="+mn-ea"/>
                <a:cs typeface="+mn-cs"/>
              </a:rPr>
              <a:t>Modeling training and support</a:t>
            </a:r>
          </a:p>
          <a:p>
            <a:pPr marL="285750" indent="-285750" defTabSz="914400" rtl="0">
              <a:spcBef>
                <a:spcPts val="1000"/>
              </a:spcBef>
              <a:buClr>
                <a:srgbClr val="21578A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kern="1200" dirty="0">
                <a:latin typeface="Arial Narrow" panose="020B0606020202030204" pitchFamily="34" charset="0"/>
                <a:ea typeface="+mn-ea"/>
                <a:cs typeface="+mn-cs"/>
              </a:rPr>
              <a:t>No match or fronting costs – DWR provides direct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E2A8D6A1-D8B2-4B3A-BD08-DF3A385F5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241" y="121926"/>
            <a:ext cx="4501839" cy="857250"/>
          </a:xfrm>
        </p:spPr>
        <p:txBody>
          <a:bodyPr/>
          <a:lstStyle/>
          <a:p>
            <a:r>
              <a:rPr lang="en-US" dirty="0"/>
              <a:t>Technical Support Services (TSS)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xmlns="" id="{4E837534-E60B-4405-8E4C-1BF217F72087}"/>
              </a:ext>
            </a:extLst>
          </p:cNvPr>
          <p:cNvSpPr txBox="1">
            <a:spLocks/>
          </p:cNvSpPr>
          <p:nvPr/>
        </p:nvSpPr>
        <p:spPr>
          <a:xfrm>
            <a:off x="2058335" y="1007033"/>
            <a:ext cx="9242506" cy="857250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 marL="0" marR="0" indent="0" algn="l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1pPr>
            <a:lvl2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2pPr>
            <a:lvl3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3pPr>
            <a:lvl4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4pPr>
            <a:lvl5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5pPr>
            <a:lvl6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6pPr>
            <a:lvl7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7pPr>
            <a:lvl8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8pPr>
            <a:lvl9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9pPr>
          </a:lstStyle>
          <a:p>
            <a:pPr hangingPunct="1"/>
            <a:r>
              <a:rPr lang="en-US" sz="2000" dirty="0"/>
              <a:t>ESJ GWA Pursuing Funding for Technical Support Services (TSS)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xmlns="" id="{AD7594E8-FB1B-4D92-ACE2-435B95D3F71F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36944623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9130" y="-119567"/>
            <a:ext cx="6385112" cy="857250"/>
          </a:xfrm>
        </p:spPr>
        <p:txBody>
          <a:bodyPr/>
          <a:lstStyle/>
          <a:p>
            <a:r>
              <a:rPr lang="en-US" dirty="0"/>
              <a:t>Next up in April…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4DE378-8C1C-412D-90F2-51BB519D7E13}"/>
              </a:ext>
            </a:extLst>
          </p:cNvPr>
          <p:cNvSpPr txBox="1"/>
          <p:nvPr/>
        </p:nvSpPr>
        <p:spPr>
          <a:xfrm>
            <a:off x="1891734" y="4572344"/>
            <a:ext cx="735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</a:rPr>
              <a:t>The significant and unreasonable occurrence of any of the six sustainability indicators constitutes an undesirable result.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A4F0897-133B-48B1-AC5F-9D33BB600CF5}"/>
              </a:ext>
            </a:extLst>
          </p:cNvPr>
          <p:cNvSpPr/>
          <p:nvPr/>
        </p:nvSpPr>
        <p:spPr>
          <a:xfrm>
            <a:off x="1933575" y="476415"/>
            <a:ext cx="4709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0" dirty="0">
                <a:solidFill>
                  <a:schemeClr val="bg1"/>
                </a:solidFill>
              </a:rPr>
              <a:t>Undesirable Results within the Six Sustainability Indicators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EE57C368-9369-4607-A11F-3986595E5E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3953536"/>
              </p:ext>
            </p:extLst>
          </p:nvPr>
        </p:nvGraphicFramePr>
        <p:xfrm>
          <a:off x="1417069" y="1333665"/>
          <a:ext cx="6812531" cy="3088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xmlns="" id="{D6D537CA-4DED-4FA5-9F92-1884AB22A599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2035628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45441" y="109381"/>
            <a:ext cx="6130040" cy="857250"/>
          </a:xfrm>
        </p:spPr>
        <p:txBody>
          <a:bodyPr/>
          <a:lstStyle/>
          <a:p>
            <a:r>
              <a:rPr lang="en-US" dirty="0"/>
              <a:t>What is the ESJ GWA?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175697" y="1429153"/>
            <a:ext cx="2754891" cy="320303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Joint Powers Authority, established to complete a single Groundwater Sustainability Plan.</a:t>
            </a:r>
          </a:p>
          <a:p>
            <a:pPr marL="0" indent="0">
              <a:buNone/>
            </a:pPr>
            <a:r>
              <a:rPr lang="en-US" sz="2400" dirty="0"/>
              <a:t>Includes 17 GSAs in the Eastern San Joaquin </a:t>
            </a:r>
            <a:r>
              <a:rPr lang="en-US" sz="2400" dirty="0" err="1"/>
              <a:t>Subbasin</a:t>
            </a:r>
            <a:r>
              <a:rPr lang="en-US" sz="2400" dirty="0"/>
              <a:t>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F2B760-60C9-4CFF-ACB6-FF690081DD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15" y="1429153"/>
            <a:ext cx="3827483" cy="333110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xmlns="" id="{C74960BE-4C30-461D-A1DA-9438FF3A920E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2830627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730A90F-7248-4171-A180-761AD635CA67}"/>
              </a:ext>
            </a:extLst>
          </p:cNvPr>
          <p:cNvSpPr/>
          <p:nvPr/>
        </p:nvSpPr>
        <p:spPr>
          <a:xfrm>
            <a:off x="6429375" y="142007"/>
            <a:ext cx="2553258" cy="788024"/>
          </a:xfrm>
          <a:prstGeom prst="rect">
            <a:avLst/>
          </a:prstGeom>
          <a:solidFill>
            <a:srgbClr val="00446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0167" y="107394"/>
            <a:ext cx="7372664" cy="857250"/>
          </a:xfrm>
        </p:spPr>
        <p:txBody>
          <a:bodyPr/>
          <a:lstStyle/>
          <a:p>
            <a:r>
              <a:rPr lang="en-US" sz="2800" dirty="0"/>
              <a:t>The GSP will be complete by August 2019 allowing for adoption prior to January 31, 2020 deadline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4FAC13A9-C00F-490C-9C76-485F31F45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17" y="1169408"/>
            <a:ext cx="8686565" cy="3832085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xmlns="" id="{F22A8CA9-C5F1-4584-9B40-7693ADC6131C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5936166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2993" y="109381"/>
            <a:ext cx="6130040" cy="857250"/>
          </a:xfrm>
        </p:spPr>
        <p:txBody>
          <a:bodyPr/>
          <a:lstStyle/>
          <a:p>
            <a:r>
              <a:rPr lang="en-US" dirty="0"/>
              <a:t>The ESJ GWA Filed its Initial Notification with DWR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02C327C-8B8B-4469-8208-33208B859A91}"/>
              </a:ext>
            </a:extLst>
          </p:cNvPr>
          <p:cNvSpPr txBox="1">
            <a:spLocks/>
          </p:cNvSpPr>
          <p:nvPr/>
        </p:nvSpPr>
        <p:spPr>
          <a:xfrm>
            <a:off x="181925" y="1320853"/>
            <a:ext cx="3968692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sz="2000" dirty="0"/>
              <a:t>Initial Notification to develop a GSP is required by SGMA legislation</a:t>
            </a:r>
          </a:p>
          <a:p>
            <a:pPr hangingPunct="1"/>
            <a:r>
              <a:rPr lang="en-US" sz="2000" dirty="0"/>
              <a:t>Submitted online to the Department of Water Resources (DWR)</a:t>
            </a:r>
          </a:p>
          <a:p>
            <a:pPr hangingPunct="1"/>
            <a:r>
              <a:rPr lang="en-US" sz="2000" dirty="0"/>
              <a:t>Describes how interested parties may participate in GSP development and implementation</a:t>
            </a:r>
          </a:p>
          <a:p>
            <a:pPr hangingPunct="1"/>
            <a:r>
              <a:rPr lang="en-US" sz="2000" dirty="0"/>
              <a:t>Provides link to where information regarding GSP will be posted (website)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2351BD2-EB80-4F2C-9266-8DA2D63CB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047" y="1497286"/>
            <a:ext cx="4931166" cy="288930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xmlns="" id="{D2ECD52F-EF7A-467C-9873-A7E00E631326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5209133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/>
          <p:nvPr/>
        </p:nvSpPr>
        <p:spPr>
          <a:xfrm>
            <a:off x="-4282" y="3664336"/>
            <a:ext cx="9144000" cy="1426407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solidFill>
                <a:schemeClr val="tx1"/>
              </a:solidFill>
            </a:endParaRPr>
          </a:p>
        </p:txBody>
      </p:sp>
      <p:pic>
        <p:nvPicPr>
          <p:cNvPr id="128" name="slide-5.jpg" descr="slide-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35437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16" y="3948914"/>
            <a:ext cx="8229600" cy="857250"/>
          </a:xfrm>
        </p:spPr>
        <p:txBody>
          <a:bodyPr/>
          <a:lstStyle/>
          <a:p>
            <a:r>
              <a:rPr lang="en-US" sz="3600" dirty="0"/>
              <a:t>Coordination &amp; Collaboration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xmlns="" id="{960D8015-3A2F-4B2C-8365-498CA53FB57F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5364646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CDF9B37-BBBD-4400-90C3-467D1711F3BD}"/>
              </a:ext>
            </a:extLst>
          </p:cNvPr>
          <p:cNvGrpSpPr/>
          <p:nvPr/>
        </p:nvGrpSpPr>
        <p:grpSpPr>
          <a:xfrm>
            <a:off x="1875917" y="33329"/>
            <a:ext cx="7084128" cy="4497386"/>
            <a:chOff x="3980344" y="142444"/>
            <a:chExt cx="7922911" cy="5757028"/>
          </a:xfrm>
        </p:grpSpPr>
        <p:sp>
          <p:nvSpPr>
            <p:cNvPr id="16" name="Title 2">
              <a:extLst>
                <a:ext uri="{FF2B5EF4-FFF2-40B4-BE49-F238E27FC236}">
                  <a16:creationId xmlns:a16="http://schemas.microsoft.com/office/drawing/2014/main" xmlns="" id="{2BCE0548-6B6B-4220-B3D7-87F660806FA9}"/>
                </a:ext>
              </a:extLst>
            </p:cNvPr>
            <p:cNvSpPr txBox="1">
              <a:spLocks/>
            </p:cNvSpPr>
            <p:nvPr/>
          </p:nvSpPr>
          <p:spPr>
            <a:xfrm>
              <a:off x="3980344" y="142444"/>
              <a:ext cx="5536289" cy="11461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02C45"/>
                  </a:solidFill>
                  <a:effectLst/>
                  <a:latin typeface="Arial Narrow" panose="020B060602020203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Narrow" panose="020B0606020202030204" pitchFamily="34" charset="0"/>
                  <a:ea typeface="+mj-ea"/>
                  <a:cs typeface="+mj-cs"/>
                </a:rPr>
                <a:t>Multiple Types and Levels of Stakeholders will be Involved</a:t>
              </a:r>
            </a:p>
          </p:txBody>
        </p:sp>
        <p:sp>
          <p:nvSpPr>
            <p:cNvPr id="17" name="Content Placeholder 4">
              <a:extLst>
                <a:ext uri="{FF2B5EF4-FFF2-40B4-BE49-F238E27FC236}">
                  <a16:creationId xmlns:a16="http://schemas.microsoft.com/office/drawing/2014/main" xmlns="" id="{00355B01-3B09-4145-835A-50FF43E5707C}"/>
                </a:ext>
              </a:extLst>
            </p:cNvPr>
            <p:cNvSpPr txBox="1">
              <a:spLocks/>
            </p:cNvSpPr>
            <p:nvPr/>
          </p:nvSpPr>
          <p:spPr>
            <a:xfrm>
              <a:off x="6063121" y="1938141"/>
              <a:ext cx="5840134" cy="396133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57200" indent="-4572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21578A"/>
                </a:buClr>
                <a:buSzPct val="130000"/>
                <a:buFont typeface="Wingdings" panose="05000000000000000000" pitchFamily="2" charset="2"/>
                <a:buChar char="§"/>
                <a:defRPr lang="en-US" sz="2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1pPr>
              <a:lvl2pPr marL="1033463" indent="-34766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644459"/>
                </a:buClr>
                <a:buSzPct val="80000"/>
                <a:buFont typeface="Wingdings" panose="05000000000000000000" pitchFamily="2" charset="2"/>
                <a:buChar char="Ø"/>
                <a:defRPr lang="en-US" sz="24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2pPr>
              <a:lvl3pPr marL="1280160" indent="-1828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80000"/>
                <a:buFont typeface="Courier New" panose="02070309020205020404" pitchFamily="49" charset="0"/>
                <a:buChar char="o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21578A"/>
                </a:buClr>
                <a:buSzPct val="13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GWA JPA members are stakeholders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21578A"/>
                </a:buClr>
                <a:buSzPct val="13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Each member GSA is a stakeholder, and represents and includes multiple other stakeholders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21578A"/>
                </a:buClr>
                <a:buSzPct val="13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Other organizations in the basin are stakeholders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21578A"/>
                </a:buClr>
                <a:buSzPct val="13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Members of the public are stakeholders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21578A"/>
                </a:buClr>
                <a:buSzPct val="130000"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D8A91A3-7749-44D1-AC0E-2C8171984ABC}"/>
              </a:ext>
            </a:extLst>
          </p:cNvPr>
          <p:cNvGrpSpPr/>
          <p:nvPr/>
        </p:nvGrpSpPr>
        <p:grpSpPr>
          <a:xfrm>
            <a:off x="184258" y="1352940"/>
            <a:ext cx="3383321" cy="3197376"/>
            <a:chOff x="4615576" y="2025642"/>
            <a:chExt cx="3820720" cy="382072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5E50999-E977-4B38-A15D-21B35CCF41DA}"/>
                </a:ext>
              </a:extLst>
            </p:cNvPr>
            <p:cNvSpPr/>
            <p:nvPr/>
          </p:nvSpPr>
          <p:spPr>
            <a:xfrm>
              <a:off x="4615576" y="2025642"/>
              <a:ext cx="1867236" cy="1867236"/>
            </a:xfrm>
            <a:custGeom>
              <a:avLst/>
              <a:gdLst>
                <a:gd name="connsiteX0" fmla="*/ 0 w 1867236"/>
                <a:gd name="connsiteY0" fmla="*/ 1867236 h 1867236"/>
                <a:gd name="connsiteX1" fmla="*/ 1867236 w 1867236"/>
                <a:gd name="connsiteY1" fmla="*/ 0 h 1867236"/>
                <a:gd name="connsiteX2" fmla="*/ 1867236 w 1867236"/>
                <a:gd name="connsiteY2" fmla="*/ 1867236 h 1867236"/>
                <a:gd name="connsiteX3" fmla="*/ 0 w 1867236"/>
                <a:gd name="connsiteY3" fmla="*/ 1867236 h 186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7236" h="1867236">
                  <a:moveTo>
                    <a:pt x="0" y="1867236"/>
                  </a:moveTo>
                  <a:cubicBezTo>
                    <a:pt x="0" y="835990"/>
                    <a:pt x="835990" y="0"/>
                    <a:pt x="1867236" y="0"/>
                  </a:cubicBezTo>
                  <a:lnTo>
                    <a:pt x="1867236" y="1867236"/>
                  </a:lnTo>
                  <a:lnTo>
                    <a:pt x="0" y="1867236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2">
                    <a:hueOff val="0"/>
                    <a:satOff val="0"/>
                    <a:lumOff val="0"/>
                    <a:shade val="30000"/>
                    <a:satMod val="115000"/>
                  </a:schemeClr>
                </a:gs>
                <a:gs pos="50000">
                  <a:schemeClr val="accent2">
                    <a:hueOff val="0"/>
                    <a:satOff val="0"/>
                    <a:lumOff val="0"/>
                    <a:shade val="67500"/>
                    <a:satMod val="115000"/>
                  </a:schemeClr>
                </a:gs>
                <a:gs pos="100000">
                  <a:schemeClr val="accent2">
                    <a:hueOff val="0"/>
                    <a:satOff val="0"/>
                    <a:lumOff val="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4917" tIns="674917" rIns="128016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Public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8B37721B-5239-4F1D-8C21-B48697CE39DB}"/>
                </a:ext>
              </a:extLst>
            </p:cNvPr>
            <p:cNvSpPr/>
            <p:nvPr/>
          </p:nvSpPr>
          <p:spPr>
            <a:xfrm>
              <a:off x="6569059" y="2025642"/>
              <a:ext cx="1867236" cy="1867236"/>
            </a:xfrm>
            <a:custGeom>
              <a:avLst/>
              <a:gdLst>
                <a:gd name="connsiteX0" fmla="*/ 0 w 1867236"/>
                <a:gd name="connsiteY0" fmla="*/ 1867236 h 1867236"/>
                <a:gd name="connsiteX1" fmla="*/ 1867236 w 1867236"/>
                <a:gd name="connsiteY1" fmla="*/ 0 h 1867236"/>
                <a:gd name="connsiteX2" fmla="*/ 1867236 w 1867236"/>
                <a:gd name="connsiteY2" fmla="*/ 1867236 h 1867236"/>
                <a:gd name="connsiteX3" fmla="*/ 0 w 1867236"/>
                <a:gd name="connsiteY3" fmla="*/ 1867236 h 186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7236" h="1867236">
                  <a:moveTo>
                    <a:pt x="0" y="0"/>
                  </a:moveTo>
                  <a:cubicBezTo>
                    <a:pt x="1031246" y="0"/>
                    <a:pt x="1867236" y="835990"/>
                    <a:pt x="1867236" y="1867236"/>
                  </a:cubicBezTo>
                  <a:lnTo>
                    <a:pt x="0" y="18672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3">
                    <a:hueOff val="0"/>
                    <a:satOff val="0"/>
                    <a:lumOff val="0"/>
                    <a:shade val="30000"/>
                    <a:satMod val="115000"/>
                  </a:schemeClr>
                </a:gs>
                <a:gs pos="50000">
                  <a:schemeClr val="accent3">
                    <a:hueOff val="0"/>
                    <a:satOff val="0"/>
                    <a:lumOff val="0"/>
                    <a:shade val="67500"/>
                    <a:satMod val="115000"/>
                  </a:schemeClr>
                </a:gs>
                <a:gs pos="100000">
                  <a:schemeClr val="accent3">
                    <a:hueOff val="0"/>
                    <a:satOff val="0"/>
                    <a:lumOff val="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904" tIns="667805" rIns="667805" bIns="120904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42B9DD0F-0EDD-4FCC-A814-D4CDE2E8691F}"/>
                </a:ext>
              </a:extLst>
            </p:cNvPr>
            <p:cNvSpPr/>
            <p:nvPr/>
          </p:nvSpPr>
          <p:spPr>
            <a:xfrm>
              <a:off x="6569059" y="3979124"/>
              <a:ext cx="1867237" cy="1867237"/>
            </a:xfrm>
            <a:custGeom>
              <a:avLst/>
              <a:gdLst>
                <a:gd name="connsiteX0" fmla="*/ 0 w 1867236"/>
                <a:gd name="connsiteY0" fmla="*/ 1867236 h 1867236"/>
                <a:gd name="connsiteX1" fmla="*/ 1867236 w 1867236"/>
                <a:gd name="connsiteY1" fmla="*/ 0 h 1867236"/>
                <a:gd name="connsiteX2" fmla="*/ 1867236 w 1867236"/>
                <a:gd name="connsiteY2" fmla="*/ 1867236 h 1867236"/>
                <a:gd name="connsiteX3" fmla="*/ 0 w 1867236"/>
                <a:gd name="connsiteY3" fmla="*/ 1867236 h 186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7236" h="1867236">
                  <a:moveTo>
                    <a:pt x="1867236" y="0"/>
                  </a:moveTo>
                  <a:cubicBezTo>
                    <a:pt x="1867236" y="1031246"/>
                    <a:pt x="1031246" y="1867236"/>
                    <a:pt x="0" y="1867236"/>
                  </a:cubicBezTo>
                  <a:lnTo>
                    <a:pt x="0" y="0"/>
                  </a:lnTo>
                  <a:lnTo>
                    <a:pt x="1867236" y="0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4">
                    <a:hueOff val="0"/>
                    <a:satOff val="0"/>
                    <a:lumOff val="0"/>
                    <a:shade val="30000"/>
                    <a:satMod val="115000"/>
                  </a:schemeClr>
                </a:gs>
                <a:gs pos="50000">
                  <a:schemeClr val="accent4">
                    <a:hueOff val="0"/>
                    <a:satOff val="0"/>
                    <a:lumOff val="0"/>
                    <a:shade val="67500"/>
                    <a:satMod val="115000"/>
                  </a:schemeClr>
                </a:gs>
                <a:gs pos="100000">
                  <a:schemeClr val="accent4">
                    <a:hueOff val="0"/>
                    <a:satOff val="0"/>
                    <a:lumOff val="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904" tIns="120905" rIns="667806" bIns="66780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kern="1200" dirty="0"/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/>
                <a:t>GWA JPA Members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7A14A1C5-A8B7-4A5A-98F4-A19857DA98D6}"/>
                </a:ext>
              </a:extLst>
            </p:cNvPr>
            <p:cNvSpPr/>
            <p:nvPr/>
          </p:nvSpPr>
          <p:spPr>
            <a:xfrm>
              <a:off x="4615576" y="3979125"/>
              <a:ext cx="1867236" cy="1867237"/>
            </a:xfrm>
            <a:custGeom>
              <a:avLst/>
              <a:gdLst>
                <a:gd name="connsiteX0" fmla="*/ 0 w 1867236"/>
                <a:gd name="connsiteY0" fmla="*/ 1867236 h 1867236"/>
                <a:gd name="connsiteX1" fmla="*/ 1867236 w 1867236"/>
                <a:gd name="connsiteY1" fmla="*/ 0 h 1867236"/>
                <a:gd name="connsiteX2" fmla="*/ 1867236 w 1867236"/>
                <a:gd name="connsiteY2" fmla="*/ 1867236 h 1867236"/>
                <a:gd name="connsiteX3" fmla="*/ 0 w 1867236"/>
                <a:gd name="connsiteY3" fmla="*/ 1867236 h 186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7236" h="1867236">
                  <a:moveTo>
                    <a:pt x="1867236" y="1867236"/>
                  </a:moveTo>
                  <a:cubicBezTo>
                    <a:pt x="835990" y="1867236"/>
                    <a:pt x="0" y="1031246"/>
                    <a:pt x="0" y="0"/>
                  </a:cubicBezTo>
                  <a:lnTo>
                    <a:pt x="1867236" y="0"/>
                  </a:lnTo>
                  <a:lnTo>
                    <a:pt x="1867236" y="1867236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5">
                    <a:hueOff val="0"/>
                    <a:satOff val="0"/>
                    <a:lumOff val="0"/>
                    <a:shade val="30000"/>
                    <a:satMod val="115000"/>
                  </a:schemeClr>
                </a:gs>
                <a:gs pos="50000">
                  <a:schemeClr val="accent5">
                    <a:hueOff val="0"/>
                    <a:satOff val="0"/>
                    <a:lumOff val="0"/>
                    <a:shade val="67500"/>
                    <a:satMod val="115000"/>
                  </a:schemeClr>
                </a:gs>
                <a:gs pos="100000">
                  <a:schemeClr val="accent5">
                    <a:hueOff val="0"/>
                    <a:satOff val="0"/>
                    <a:lumOff val="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7805" tIns="120904" rIns="120904" bIns="667806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kern="1200" dirty="0"/>
                <a:t>GSA 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kern="1200" dirty="0"/>
                <a:t>Staff</a:t>
              </a:r>
            </a:p>
          </p:txBody>
        </p:sp>
        <p:sp>
          <p:nvSpPr>
            <p:cNvPr id="31" name="Arrow: Circular 30">
              <a:extLst>
                <a:ext uri="{FF2B5EF4-FFF2-40B4-BE49-F238E27FC236}">
                  <a16:creationId xmlns:a16="http://schemas.microsoft.com/office/drawing/2014/main" xmlns="" id="{1B784D10-BD43-4058-B761-DEA83F329599}"/>
                </a:ext>
              </a:extLst>
            </p:cNvPr>
            <p:cNvSpPr/>
            <p:nvPr/>
          </p:nvSpPr>
          <p:spPr>
            <a:xfrm>
              <a:off x="6048437" y="3417151"/>
              <a:ext cx="954998" cy="966991"/>
            </a:xfrm>
            <a:prstGeom prst="circular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Arrow: Circular 31">
              <a:extLst>
                <a:ext uri="{FF2B5EF4-FFF2-40B4-BE49-F238E27FC236}">
                  <a16:creationId xmlns:a16="http://schemas.microsoft.com/office/drawing/2014/main" xmlns="" id="{6F74F58B-F99A-46F4-8AC1-0F295962E9C4}"/>
                </a:ext>
              </a:extLst>
            </p:cNvPr>
            <p:cNvSpPr/>
            <p:nvPr/>
          </p:nvSpPr>
          <p:spPr>
            <a:xfrm rot="10800000">
              <a:off x="6048436" y="3495630"/>
              <a:ext cx="954998" cy="966991"/>
            </a:xfrm>
            <a:prstGeom prst="circular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E64772-5DB7-4CC3-B6BB-A3AEAA0C349D}"/>
              </a:ext>
            </a:extLst>
          </p:cNvPr>
          <p:cNvSpPr/>
          <p:nvPr/>
        </p:nvSpPr>
        <p:spPr>
          <a:xfrm>
            <a:off x="1947175" y="2257818"/>
            <a:ext cx="147187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Helvetica Neue Medium"/>
              </a:rPr>
              <a:t>Stakeholders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58504DE3-4D08-4D06-907C-28F1512ABA38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8712332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557C65C9-EBB1-4866-89DD-874B6B4F0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065579"/>
              </p:ext>
            </p:extLst>
          </p:nvPr>
        </p:nvGraphicFramePr>
        <p:xfrm>
          <a:off x="329905" y="931382"/>
          <a:ext cx="8484190" cy="3790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8">
            <a:extLst>
              <a:ext uri="{FF2B5EF4-FFF2-40B4-BE49-F238E27FC236}">
                <a16:creationId xmlns:a16="http://schemas.microsoft.com/office/drawing/2014/main" xmlns="" id="{0DA1B4AB-E234-48C7-A53F-47492963F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79" y="342337"/>
            <a:ext cx="6596932" cy="857250"/>
          </a:xfrm>
        </p:spPr>
        <p:txBody>
          <a:bodyPr/>
          <a:lstStyle/>
          <a:p>
            <a:r>
              <a:rPr lang="en-US" dirty="0"/>
              <a:t>Information Flow</a:t>
            </a:r>
            <a:br>
              <a:rPr lang="en-US" dirty="0"/>
            </a:br>
            <a:endParaRPr lang="en-US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xmlns="" id="{475710F4-98A6-4B10-91F9-5DC22988AD5A}"/>
              </a:ext>
            </a:extLst>
          </p:cNvPr>
          <p:cNvSpPr txBox="1">
            <a:spLocks/>
          </p:cNvSpPr>
          <p:nvPr/>
        </p:nvSpPr>
        <p:spPr>
          <a:xfrm>
            <a:off x="-671205" y="1137298"/>
            <a:ext cx="9815205" cy="1146167"/>
          </a:xfrm>
          <a:prstGeom prst="rect">
            <a:avLst/>
          </a:prstGeom>
        </p:spPr>
        <p:txBody>
          <a:bodyPr lIns="34290" tIns="17145" rIns="34290" bIns="17145" anchor="ctr" anchorCtr="0"/>
          <a:lstStyle>
            <a:lvl1pPr marL="0" marR="0" indent="0" algn="l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1pPr>
            <a:lvl2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2pPr>
            <a:lvl3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3pPr>
            <a:lvl4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4pPr>
            <a:lvl5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5pPr>
            <a:lvl6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6pPr>
            <a:lvl7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7pPr>
            <a:lvl8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8pPr>
            <a:lvl9pPr marL="0" marR="0" indent="0" algn="ctr" defTabSz="309563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 Narrow"/>
              </a:defRPr>
            </a:lvl9pPr>
          </a:lstStyle>
          <a:p>
            <a:pPr hangingPunct="1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5B6F72B-A024-4BA9-9B94-13D8B161C7FE}"/>
              </a:ext>
            </a:extLst>
          </p:cNvPr>
          <p:cNvSpPr/>
          <p:nvPr/>
        </p:nvSpPr>
        <p:spPr>
          <a:xfrm>
            <a:off x="1937626" y="1265412"/>
            <a:ext cx="44580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Information Flow will Provide Opportunities for Broad Input Throughout GSP Development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xmlns="" id="{5430FD86-A3A3-4416-9838-4ED83CB08353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962563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xmlns="" id="{0FBEC6B8-FC6E-46B5-A924-8ACC9CFF98E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64786" y="3212267"/>
            <a:ext cx="571504" cy="1228927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xmlns="" id="{F7D254E6-DC9D-47CF-8655-9A0861C65517}"/>
              </a:ext>
            </a:extLst>
          </p:cNvPr>
          <p:cNvCxnSpPr>
            <a:cxnSpLocks/>
          </p:cNvCxnSpPr>
          <p:nvPr/>
        </p:nvCxnSpPr>
        <p:spPr>
          <a:xfrm rot="16200000" flipV="1">
            <a:off x="2397476" y="3108505"/>
            <a:ext cx="571505" cy="1436452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5931" y="91114"/>
            <a:ext cx="5992436" cy="857250"/>
          </a:xfrm>
        </p:spPr>
        <p:txBody>
          <a:bodyPr/>
          <a:lstStyle/>
          <a:p>
            <a:r>
              <a:rPr lang="en-US" dirty="0"/>
              <a:t>Stakeholder Committee</a:t>
            </a:r>
          </a:p>
        </p:txBody>
      </p:sp>
      <p:sp>
        <p:nvSpPr>
          <p:cNvPr id="7" name="Content Placeholder 38">
            <a:extLst>
              <a:ext uri="{FF2B5EF4-FFF2-40B4-BE49-F238E27FC236}">
                <a16:creationId xmlns:a16="http://schemas.microsoft.com/office/drawing/2014/main" xmlns="" id="{EA428368-8D1A-456A-A16C-C51C18D48C58}"/>
              </a:ext>
            </a:extLst>
          </p:cNvPr>
          <p:cNvSpPr txBox="1">
            <a:spLocks/>
          </p:cNvSpPr>
          <p:nvPr/>
        </p:nvSpPr>
        <p:spPr>
          <a:xfrm>
            <a:off x="4439833" y="1626655"/>
            <a:ext cx="4344611" cy="4351338"/>
          </a:xfrm>
          <a:prstGeom prst="rect">
            <a:avLst/>
          </a:prstGeom>
        </p:spPr>
        <p:txBody>
          <a:bodyPr/>
          <a:lstStyle>
            <a:lvl1pPr marL="0" marR="0" indent="0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 Narrow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en-US" sz="2000" dirty="0"/>
              <a:t>The Stakeholder Committee will Include Interested / Potentially Affected User Groups Required by SGMA and will Provide Process Feedback</a:t>
            </a:r>
          </a:p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en-US" sz="2000" dirty="0"/>
              <a:t>Various groups will provide input to GSP elements</a:t>
            </a:r>
          </a:p>
          <a:p>
            <a:pPr lvl="1" hangingPunct="1">
              <a:spcBef>
                <a:spcPts val="0"/>
              </a:spcBef>
            </a:pPr>
            <a:r>
              <a:rPr lang="en-US" sz="2000" dirty="0"/>
              <a:t>Plan Advisory Committee</a:t>
            </a:r>
          </a:p>
          <a:p>
            <a:pPr lvl="1" hangingPunct="1">
              <a:spcBef>
                <a:spcPts val="0"/>
              </a:spcBef>
            </a:pPr>
            <a:r>
              <a:rPr lang="en-US" sz="2000" dirty="0"/>
              <a:t>Stakeholder Committee</a:t>
            </a:r>
          </a:p>
          <a:p>
            <a:pPr lvl="1" hangingPunct="1">
              <a:spcBef>
                <a:spcPts val="0"/>
              </a:spcBef>
            </a:pPr>
            <a:r>
              <a:rPr lang="en-US" sz="2000" dirty="0"/>
              <a:t>General Public</a:t>
            </a:r>
          </a:p>
          <a:p>
            <a:pPr hangingPunct="1"/>
            <a:endParaRPr lang="en-US" sz="36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0A9C42C7-2097-4574-9F53-50AB8B9A0C19}"/>
              </a:ext>
            </a:extLst>
          </p:cNvPr>
          <p:cNvSpPr/>
          <p:nvPr/>
        </p:nvSpPr>
        <p:spPr>
          <a:xfrm>
            <a:off x="1072490" y="1605546"/>
            <a:ext cx="1785026" cy="859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GWA JPA Board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5B0BAAB7-0CE6-4070-99F1-DF92A8569532}"/>
              </a:ext>
            </a:extLst>
          </p:cNvPr>
          <p:cNvCxnSpPr>
            <a:cxnSpLocks/>
            <a:stCxn id="21" idx="0"/>
            <a:endCxn id="19" idx="2"/>
          </p:cNvCxnSpPr>
          <p:nvPr/>
        </p:nvCxnSpPr>
        <p:spPr>
          <a:xfrm flipV="1">
            <a:off x="1965003" y="2465171"/>
            <a:ext cx="0" cy="20382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E988987A-40D9-457A-ABDA-7F528AB20943}"/>
              </a:ext>
            </a:extLst>
          </p:cNvPr>
          <p:cNvSpPr/>
          <p:nvPr/>
        </p:nvSpPr>
        <p:spPr>
          <a:xfrm>
            <a:off x="1072490" y="2669000"/>
            <a:ext cx="1785026" cy="8596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Plan Advisory Committee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FBD934A-5829-492B-B061-4365EC9282F9}"/>
              </a:ext>
            </a:extLst>
          </p:cNvPr>
          <p:cNvSpPr/>
          <p:nvPr/>
        </p:nvSpPr>
        <p:spPr>
          <a:xfrm>
            <a:off x="2149829" y="4023929"/>
            <a:ext cx="1785026" cy="859625"/>
          </a:xfrm>
          <a:prstGeom prst="roundRect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Stakeholder Committee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033F3D24-EAE6-4F26-B067-08562BD54243}"/>
              </a:ext>
            </a:extLst>
          </p:cNvPr>
          <p:cNvSpPr/>
          <p:nvPr/>
        </p:nvSpPr>
        <p:spPr>
          <a:xfrm>
            <a:off x="150795" y="4023928"/>
            <a:ext cx="1785026" cy="8596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General Public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6E00220B-AA58-417F-B85D-07725BDAB32E}"/>
              </a:ext>
            </a:extLst>
          </p:cNvPr>
          <p:cNvCxnSpPr>
            <a:stCxn id="23" idx="3"/>
            <a:endCxn id="22" idx="1"/>
          </p:cNvCxnSpPr>
          <p:nvPr/>
        </p:nvCxnSpPr>
        <p:spPr>
          <a:xfrm>
            <a:off x="1935821" y="4453741"/>
            <a:ext cx="214009" cy="1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xmlns="" id="{29BAAA5D-CCA4-4670-8E8D-1F4E7355B53D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518099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BD54890-8F1B-42DE-835C-5DA390E5F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Committee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0B8D417-E82E-4172-AD56-059DA139B4D2}"/>
              </a:ext>
            </a:extLst>
          </p:cNvPr>
          <p:cNvSpPr/>
          <p:nvPr/>
        </p:nvSpPr>
        <p:spPr>
          <a:xfrm>
            <a:off x="265890" y="1200149"/>
            <a:ext cx="3900501" cy="37528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58DFB27-BF88-4453-A6B1-9BF4D26D02AE}"/>
              </a:ext>
            </a:extLst>
          </p:cNvPr>
          <p:cNvSpPr/>
          <p:nvPr/>
        </p:nvSpPr>
        <p:spPr>
          <a:xfrm>
            <a:off x="4899502" y="1200149"/>
            <a:ext cx="3900501" cy="37528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71D59993-7796-48AE-818D-9DF0329845BF}"/>
              </a:ext>
            </a:extLst>
          </p:cNvPr>
          <p:cNvSpPr txBox="1">
            <a:spLocks/>
          </p:cNvSpPr>
          <p:nvPr/>
        </p:nvSpPr>
        <p:spPr>
          <a:xfrm>
            <a:off x="506368" y="1349652"/>
            <a:ext cx="3541757" cy="3513221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578A"/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10334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4459"/>
              </a:buClr>
              <a:buSzPct val="80000"/>
              <a:buFont typeface="Wingdings" panose="05000000000000000000" pitchFamily="2" charset="2"/>
              <a:buChar char="Ø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2801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3200" b="1" dirty="0">
                <a:solidFill>
                  <a:schemeClr val="bg1"/>
                </a:solidFill>
              </a:rPr>
              <a:t>Structure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15 to 20 representatives of organizations the GSP will potentially affect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Individuals representing groundwater users outside the JPA and GSAs, such as: 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Agricultural users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Environmental groups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Native American tribes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Disadvantaged communities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Federal and state land representatives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Local business interests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BDEFBF12-BBFA-4C0D-83EB-9B4306F0A8A8}"/>
              </a:ext>
            </a:extLst>
          </p:cNvPr>
          <p:cNvSpPr txBox="1">
            <a:spLocks/>
          </p:cNvSpPr>
          <p:nvPr/>
        </p:nvSpPr>
        <p:spPr>
          <a:xfrm>
            <a:off x="5143500" y="1369129"/>
            <a:ext cx="3656503" cy="3583871"/>
          </a:xfrm>
          <a:prstGeom prst="rect">
            <a:avLst/>
          </a:prstGeom>
          <a:noFill/>
          <a:ln w="19050">
            <a:noFill/>
          </a:ln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Role</a:t>
            </a:r>
          </a:p>
          <a:p>
            <a:pPr marL="457200" indent="-457200">
              <a:lnSpc>
                <a:spcPct val="100000"/>
              </a:lnSpc>
              <a:buClr>
                <a:srgbClr val="21578A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Commit to charter that describes roles and responsibilities for committee participation</a:t>
            </a:r>
          </a:p>
          <a:p>
            <a:pPr marL="457200" indent="-457200">
              <a:lnSpc>
                <a:spcPct val="100000"/>
              </a:lnSpc>
              <a:buClr>
                <a:srgbClr val="21578A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Participate in monthly meetings to review GSP components </a:t>
            </a:r>
          </a:p>
          <a:p>
            <a:pPr marL="457200" indent="-457200">
              <a:lnSpc>
                <a:spcPct val="100000"/>
              </a:lnSpc>
              <a:buClr>
                <a:srgbClr val="21578A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Represent the interests of and report back to their organizations</a:t>
            </a:r>
          </a:p>
          <a:p>
            <a:pPr marL="457200" indent="-457200">
              <a:lnSpc>
                <a:spcPct val="100000"/>
              </a:lnSpc>
              <a:buClr>
                <a:srgbClr val="21578A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Provide feedback and input through facilitated meeting discussions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xmlns="" id="{F857632C-F7CA-4E5E-B04C-7BB62E3B199B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/>
            <a:r>
              <a:rPr lang="en-US" sz="1200" dirty="0">
                <a:solidFill>
                  <a:srgbClr val="C0C0C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4127313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ainMaster">
  <a:themeElements>
    <a:clrScheme name="ESJGWA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D70B3"/>
      </a:accent1>
      <a:accent2>
        <a:srgbClr val="42AAF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 Narrow"/>
        <a:ea typeface="Arial Narrow"/>
        <a:cs typeface="Arial Narrow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 Narrow"/>
        <a:ea typeface="Arial Narrow"/>
        <a:cs typeface="Arial Narrow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1431</TotalTime>
  <Words>539</Words>
  <Application>Microsoft Office PowerPoint</Application>
  <PresentationFormat>On-screen Show (16:9)</PresentationFormat>
  <Paragraphs>108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Helvetica Neue</vt:lpstr>
      <vt:lpstr>Helvetica Neue Medium</vt:lpstr>
      <vt:lpstr>Wingdings</vt:lpstr>
      <vt:lpstr>MainMaster</vt:lpstr>
      <vt:lpstr>PowerPoint Presentation</vt:lpstr>
      <vt:lpstr>What is the ESJ GWA?</vt:lpstr>
      <vt:lpstr>The GSP will be complete by August 2019 allowing for adoption prior to January 31, 2020 deadline</vt:lpstr>
      <vt:lpstr>The ESJ GWA Filed its Initial Notification with DWR</vt:lpstr>
      <vt:lpstr>Coordination &amp; Collaboration</vt:lpstr>
      <vt:lpstr>PowerPoint Presentation</vt:lpstr>
      <vt:lpstr>Information Flow </vt:lpstr>
      <vt:lpstr>Stakeholder Committee</vt:lpstr>
      <vt:lpstr>Stakeholder Committee</vt:lpstr>
      <vt:lpstr>Formation: Timeline and Approach</vt:lpstr>
      <vt:lpstr>GWA Information and Resources</vt:lpstr>
      <vt:lpstr>GWA Website is Being Updated!</vt:lpstr>
      <vt:lpstr> Other Happenings  </vt:lpstr>
      <vt:lpstr>Technical Support Services (TSS)</vt:lpstr>
      <vt:lpstr>Next up in April…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</dc:creator>
  <cp:lastModifiedBy>Lori Fitzwater-Presley</cp:lastModifiedBy>
  <cp:revision>160</cp:revision>
  <dcterms:modified xsi:type="dcterms:W3CDTF">2018-04-17T22:24:21Z</dcterms:modified>
</cp:coreProperties>
</file>