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21"/>
  </p:notesMasterIdLst>
  <p:sldIdLst>
    <p:sldId id="1128" r:id="rId2"/>
    <p:sldId id="781" r:id="rId3"/>
    <p:sldId id="1483" r:id="rId4"/>
    <p:sldId id="1457" r:id="rId5"/>
    <p:sldId id="1344" r:id="rId6"/>
    <p:sldId id="782" r:id="rId7"/>
    <p:sldId id="1365" r:id="rId8"/>
    <p:sldId id="1277" r:id="rId9"/>
    <p:sldId id="1440" r:id="rId10"/>
    <p:sldId id="1486" r:id="rId11"/>
    <p:sldId id="1319" r:id="rId12"/>
    <p:sldId id="1487" r:id="rId13"/>
    <p:sldId id="1456" r:id="rId14"/>
    <p:sldId id="1488" r:id="rId15"/>
    <p:sldId id="1484" r:id="rId16"/>
    <p:sldId id="1485" r:id="rId17"/>
    <p:sldId id="861" r:id="rId18"/>
    <p:sldId id="1453" r:id="rId19"/>
    <p:sldId id="606" r:id="rId20"/>
  </p:sldIdLst>
  <p:sldSz cx="9144000" cy="5143500" type="screen16x9"/>
  <p:notesSz cx="7010400" cy="9296400"/>
  <p:defaultTex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Lott" initials="CL" lastIdx="3" clrIdx="0">
    <p:extLst>
      <p:ext uri="{19B8F6BF-5375-455C-9EA6-DF929625EA0E}">
        <p15:presenceInfo xmlns:p15="http://schemas.microsoft.com/office/powerpoint/2012/main" userId="9b7eb6e1897564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AE5912"/>
    <a:srgbClr val="C0C0C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701" autoAdjust="0"/>
    <p:restoredTop sz="89210" autoAdjust="0"/>
  </p:normalViewPr>
  <p:slideViewPr>
    <p:cSldViewPr snapToGrid="0" snapToObjects="1">
      <p:cViewPr varScale="1">
        <p:scale>
          <a:sx n="108" d="100"/>
          <a:sy n="108" d="100"/>
        </p:scale>
        <p:origin x="126" y="378"/>
      </p:cViewPr>
      <p:guideLst>
        <p:guide orient="horz" pos="1620"/>
        <p:guide pos="288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A9DDC-73CC-4DD9-8F35-DAFB0D185346}" type="doc">
      <dgm:prSet loTypeId="urn:microsoft.com/office/officeart/2005/8/layout/vList3" loCatId="list" qsTypeId="urn:microsoft.com/office/officeart/2005/8/quickstyle/simple1" qsCatId="simple" csTypeId="urn:microsoft.com/office/officeart/2005/8/colors/accent0_1" csCatId="mainScheme" phldr="1"/>
      <dgm:spPr/>
    </dgm:pt>
    <dgm:pt modelId="{23664FA3-5A1F-49CB-831F-DAAE8D8BDE6E}">
      <dgm:prSet phldrT="[Text]"/>
      <dgm:spPr/>
      <dgm:t>
        <a:bodyPr/>
        <a:lstStyle/>
        <a:p>
          <a:r>
            <a:rPr lang="en-US" dirty="0"/>
            <a:t>Chronic Lowering of Groundwater Levels</a:t>
          </a:r>
        </a:p>
      </dgm:t>
    </dgm:pt>
    <dgm:pt modelId="{14EE14F8-4CCB-499E-A448-1C9D1BCE470B}" type="parTrans" cxnId="{92563FB9-59BA-4B25-A69E-2E61F4A640C6}">
      <dgm:prSet/>
      <dgm:spPr/>
      <dgm:t>
        <a:bodyPr/>
        <a:lstStyle/>
        <a:p>
          <a:endParaRPr lang="en-US"/>
        </a:p>
      </dgm:t>
    </dgm:pt>
    <dgm:pt modelId="{E82FC6ED-0277-4E5B-8825-38A506B6594F}" type="sibTrans" cxnId="{92563FB9-59BA-4B25-A69E-2E61F4A640C6}">
      <dgm:prSet/>
      <dgm:spPr/>
      <dgm:t>
        <a:bodyPr/>
        <a:lstStyle/>
        <a:p>
          <a:endParaRPr lang="en-US"/>
        </a:p>
      </dgm:t>
    </dgm:pt>
    <dgm:pt modelId="{3F1341EA-31B8-47CA-97A4-074DDCCD5F27}">
      <dgm:prSet phldrT="[Text]"/>
      <dgm:spPr/>
      <dgm:t>
        <a:bodyPr/>
        <a:lstStyle/>
        <a:p>
          <a:r>
            <a:rPr lang="en-US" dirty="0"/>
            <a:t>Reduction in Groundwater Storage</a:t>
          </a:r>
        </a:p>
      </dgm:t>
    </dgm:pt>
    <dgm:pt modelId="{0329C473-5E4B-4EE4-B564-EF2F5DD405CA}" type="parTrans" cxnId="{263352A1-94EB-4298-BA28-0E207370177A}">
      <dgm:prSet/>
      <dgm:spPr/>
      <dgm:t>
        <a:bodyPr/>
        <a:lstStyle/>
        <a:p>
          <a:endParaRPr lang="en-US"/>
        </a:p>
      </dgm:t>
    </dgm:pt>
    <dgm:pt modelId="{E48D2915-4933-4F2E-8FD6-82F55A5B9D6B}" type="sibTrans" cxnId="{263352A1-94EB-4298-BA28-0E207370177A}">
      <dgm:prSet/>
      <dgm:spPr/>
      <dgm:t>
        <a:bodyPr/>
        <a:lstStyle/>
        <a:p>
          <a:endParaRPr lang="en-US"/>
        </a:p>
      </dgm:t>
    </dgm:pt>
    <dgm:pt modelId="{FFF01091-B3CE-4080-B5FE-938BC9874D86}">
      <dgm:prSet phldrT="[Text]"/>
      <dgm:spPr/>
      <dgm:t>
        <a:bodyPr/>
        <a:lstStyle/>
        <a:p>
          <a:r>
            <a:rPr lang="en-US" dirty="0"/>
            <a:t>Seawater Intrusion</a:t>
          </a:r>
        </a:p>
      </dgm:t>
    </dgm:pt>
    <dgm:pt modelId="{FB1BECD8-3773-49F0-9869-C6B478986F73}" type="parTrans" cxnId="{E66B38A6-5462-4003-A343-45570F1A1AE1}">
      <dgm:prSet/>
      <dgm:spPr/>
      <dgm:t>
        <a:bodyPr/>
        <a:lstStyle/>
        <a:p>
          <a:endParaRPr lang="en-US"/>
        </a:p>
      </dgm:t>
    </dgm:pt>
    <dgm:pt modelId="{DF03E777-2103-4EE1-AFDA-6549338494A4}" type="sibTrans" cxnId="{E66B38A6-5462-4003-A343-45570F1A1AE1}">
      <dgm:prSet/>
      <dgm:spPr/>
      <dgm:t>
        <a:bodyPr/>
        <a:lstStyle/>
        <a:p>
          <a:endParaRPr lang="en-US"/>
        </a:p>
      </dgm:t>
    </dgm:pt>
    <dgm:pt modelId="{8FC41D65-ED2C-41B8-A3E8-7B6137C93140}">
      <dgm:prSet phldrT="[Text]"/>
      <dgm:spPr/>
      <dgm:t>
        <a:bodyPr/>
        <a:lstStyle/>
        <a:p>
          <a:r>
            <a:rPr lang="en-US" dirty="0"/>
            <a:t>Degraded Water Quality</a:t>
          </a:r>
        </a:p>
      </dgm:t>
    </dgm:pt>
    <dgm:pt modelId="{8611AA9E-405D-4DDF-A11F-ED9AA7F14364}" type="parTrans" cxnId="{C3A0C925-32D5-4BBB-BB90-7382159E2808}">
      <dgm:prSet/>
      <dgm:spPr/>
      <dgm:t>
        <a:bodyPr/>
        <a:lstStyle/>
        <a:p>
          <a:endParaRPr lang="en-US"/>
        </a:p>
      </dgm:t>
    </dgm:pt>
    <dgm:pt modelId="{1D320ECB-4395-4D64-AFD2-3BD1097726BE}" type="sibTrans" cxnId="{C3A0C925-32D5-4BBB-BB90-7382159E2808}">
      <dgm:prSet/>
      <dgm:spPr/>
      <dgm:t>
        <a:bodyPr/>
        <a:lstStyle/>
        <a:p>
          <a:endParaRPr lang="en-US"/>
        </a:p>
      </dgm:t>
    </dgm:pt>
    <dgm:pt modelId="{B79A666C-8272-4E6D-901C-DAAC4497B1EB}">
      <dgm:prSet phldrT="[Text]"/>
      <dgm:spPr/>
      <dgm:t>
        <a:bodyPr/>
        <a:lstStyle/>
        <a:p>
          <a:r>
            <a:rPr lang="en-US" dirty="0"/>
            <a:t>Land Subsidence </a:t>
          </a:r>
        </a:p>
      </dgm:t>
    </dgm:pt>
    <dgm:pt modelId="{2C467248-0B8B-406D-94E8-4D76786B1B52}" type="parTrans" cxnId="{8C983EDD-9E89-4010-8A7C-A83BCC67C3C7}">
      <dgm:prSet/>
      <dgm:spPr/>
      <dgm:t>
        <a:bodyPr/>
        <a:lstStyle/>
        <a:p>
          <a:endParaRPr lang="en-US"/>
        </a:p>
      </dgm:t>
    </dgm:pt>
    <dgm:pt modelId="{0D71659D-44B2-4378-807E-2357B40CA951}" type="sibTrans" cxnId="{8C983EDD-9E89-4010-8A7C-A83BCC67C3C7}">
      <dgm:prSet/>
      <dgm:spPr/>
      <dgm:t>
        <a:bodyPr/>
        <a:lstStyle/>
        <a:p>
          <a:endParaRPr lang="en-US"/>
        </a:p>
      </dgm:t>
    </dgm:pt>
    <dgm:pt modelId="{17A92C9B-D457-4D37-95EE-4D68204D8151}">
      <dgm:prSet phldrT="[Text]" custT="1"/>
      <dgm:spPr/>
      <dgm:t>
        <a:bodyPr/>
        <a:lstStyle/>
        <a:p>
          <a:r>
            <a:rPr lang="en-US" sz="1800" dirty="0"/>
            <a:t>Depletion of Interconnected Surface Water </a:t>
          </a:r>
        </a:p>
      </dgm:t>
    </dgm:pt>
    <dgm:pt modelId="{B940FA45-61FD-4385-9541-BA721FF0DE8C}" type="parTrans" cxnId="{7EBA2E7E-4614-492C-9135-80D6A77AC0EB}">
      <dgm:prSet/>
      <dgm:spPr/>
      <dgm:t>
        <a:bodyPr/>
        <a:lstStyle/>
        <a:p>
          <a:endParaRPr lang="en-US"/>
        </a:p>
      </dgm:t>
    </dgm:pt>
    <dgm:pt modelId="{8A6A3173-2185-40AC-8D6F-5D40798DCEB7}" type="sibTrans" cxnId="{7EBA2E7E-4614-492C-9135-80D6A77AC0EB}">
      <dgm:prSet/>
      <dgm:spPr/>
      <dgm:t>
        <a:bodyPr/>
        <a:lstStyle/>
        <a:p>
          <a:endParaRPr lang="en-US"/>
        </a:p>
      </dgm:t>
    </dgm:pt>
    <dgm:pt modelId="{AF21BA5C-26CD-4492-B797-FB41BB6D6453}" type="pres">
      <dgm:prSet presAssocID="{F49A9DDC-73CC-4DD9-8F35-DAFB0D185346}" presName="linearFlow" presStyleCnt="0">
        <dgm:presLayoutVars>
          <dgm:dir/>
          <dgm:resizeHandles val="exact"/>
        </dgm:presLayoutVars>
      </dgm:prSet>
      <dgm:spPr/>
    </dgm:pt>
    <dgm:pt modelId="{E7D0AAF2-B3B7-43F0-BA82-A9CFE2BCD15C}" type="pres">
      <dgm:prSet presAssocID="{23664FA3-5A1F-49CB-831F-DAAE8D8BDE6E}" presName="composite" presStyleCnt="0"/>
      <dgm:spPr/>
    </dgm:pt>
    <dgm:pt modelId="{8733CAF3-B8BF-49C8-BDEC-9E47CFFEA399}" type="pres">
      <dgm:prSet presAssocID="{23664FA3-5A1F-49CB-831F-DAAE8D8BDE6E}"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18E428F7-9203-47F9-9691-76758562A4C2}" type="pres">
      <dgm:prSet presAssocID="{23664FA3-5A1F-49CB-831F-DAAE8D8BDE6E}" presName="txShp" presStyleLbl="node1" presStyleIdx="0" presStyleCnt="6">
        <dgm:presLayoutVars>
          <dgm:bulletEnabled val="1"/>
        </dgm:presLayoutVars>
      </dgm:prSet>
      <dgm:spPr/>
      <dgm:t>
        <a:bodyPr/>
        <a:lstStyle/>
        <a:p>
          <a:endParaRPr lang="en-US"/>
        </a:p>
      </dgm:t>
    </dgm:pt>
    <dgm:pt modelId="{A148B742-1941-4902-8A23-4387194C3092}" type="pres">
      <dgm:prSet presAssocID="{E82FC6ED-0277-4E5B-8825-38A506B6594F}" presName="spacing" presStyleCnt="0"/>
      <dgm:spPr/>
    </dgm:pt>
    <dgm:pt modelId="{097F68EF-EED0-45DC-999D-1DAFE55D466B}" type="pres">
      <dgm:prSet presAssocID="{3F1341EA-31B8-47CA-97A4-074DDCCD5F27}" presName="composite" presStyleCnt="0"/>
      <dgm:spPr/>
    </dgm:pt>
    <dgm:pt modelId="{F472C08A-B396-4308-98B4-8F74648409A3}" type="pres">
      <dgm:prSet presAssocID="{3F1341EA-31B8-47CA-97A4-074DDCCD5F27}"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238BBE0A-E4A0-4418-8B46-9338CA2B878E}" type="pres">
      <dgm:prSet presAssocID="{3F1341EA-31B8-47CA-97A4-074DDCCD5F27}" presName="txShp" presStyleLbl="node1" presStyleIdx="1" presStyleCnt="6">
        <dgm:presLayoutVars>
          <dgm:bulletEnabled val="1"/>
        </dgm:presLayoutVars>
      </dgm:prSet>
      <dgm:spPr/>
      <dgm:t>
        <a:bodyPr/>
        <a:lstStyle/>
        <a:p>
          <a:endParaRPr lang="en-US"/>
        </a:p>
      </dgm:t>
    </dgm:pt>
    <dgm:pt modelId="{74885E1D-8FF1-459D-9CAA-E761BC5A6D96}" type="pres">
      <dgm:prSet presAssocID="{E48D2915-4933-4F2E-8FD6-82F55A5B9D6B}" presName="spacing" presStyleCnt="0"/>
      <dgm:spPr/>
    </dgm:pt>
    <dgm:pt modelId="{BEDCE150-E14A-4091-902C-7372DE3E2140}" type="pres">
      <dgm:prSet presAssocID="{FFF01091-B3CE-4080-B5FE-938BC9874D86}" presName="composite" presStyleCnt="0"/>
      <dgm:spPr/>
    </dgm:pt>
    <dgm:pt modelId="{5C459588-A3EC-4D00-8331-EC40EC2F920B}" type="pres">
      <dgm:prSet presAssocID="{FFF01091-B3CE-4080-B5FE-938BC9874D86}"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7F9EB181-46C3-4D03-8BED-706CA86E0A0E}" type="pres">
      <dgm:prSet presAssocID="{FFF01091-B3CE-4080-B5FE-938BC9874D86}" presName="txShp" presStyleLbl="node1" presStyleIdx="2" presStyleCnt="6">
        <dgm:presLayoutVars>
          <dgm:bulletEnabled val="1"/>
        </dgm:presLayoutVars>
      </dgm:prSet>
      <dgm:spPr/>
      <dgm:t>
        <a:bodyPr/>
        <a:lstStyle/>
        <a:p>
          <a:endParaRPr lang="en-US"/>
        </a:p>
      </dgm:t>
    </dgm:pt>
    <dgm:pt modelId="{E76BAF3F-7F15-4786-BF6B-82B436768405}" type="pres">
      <dgm:prSet presAssocID="{DF03E777-2103-4EE1-AFDA-6549338494A4}" presName="spacing" presStyleCnt="0"/>
      <dgm:spPr/>
    </dgm:pt>
    <dgm:pt modelId="{25C20BA5-6D2C-4F7E-BE62-EF11D45F454C}" type="pres">
      <dgm:prSet presAssocID="{8FC41D65-ED2C-41B8-A3E8-7B6137C93140}" presName="composite" presStyleCnt="0"/>
      <dgm:spPr/>
    </dgm:pt>
    <dgm:pt modelId="{62FAABDD-EDE9-425F-8CDF-E75563E831B8}" type="pres">
      <dgm:prSet presAssocID="{8FC41D65-ED2C-41B8-A3E8-7B6137C93140}"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9D7545B5-A454-43D6-AECC-AA7B0D1A7DD5}" type="pres">
      <dgm:prSet presAssocID="{8FC41D65-ED2C-41B8-A3E8-7B6137C93140}" presName="txShp" presStyleLbl="node1" presStyleIdx="3" presStyleCnt="6">
        <dgm:presLayoutVars>
          <dgm:bulletEnabled val="1"/>
        </dgm:presLayoutVars>
      </dgm:prSet>
      <dgm:spPr/>
      <dgm:t>
        <a:bodyPr/>
        <a:lstStyle/>
        <a:p>
          <a:endParaRPr lang="en-US"/>
        </a:p>
      </dgm:t>
    </dgm:pt>
    <dgm:pt modelId="{EAA316AB-86FE-4F49-B3CA-2665388050E3}" type="pres">
      <dgm:prSet presAssocID="{1D320ECB-4395-4D64-AFD2-3BD1097726BE}" presName="spacing" presStyleCnt="0"/>
      <dgm:spPr/>
    </dgm:pt>
    <dgm:pt modelId="{F9F83BA1-A328-4882-AE4A-2F7A0293AD6B}" type="pres">
      <dgm:prSet presAssocID="{B79A666C-8272-4E6D-901C-DAAC4497B1EB}" presName="composite" presStyleCnt="0"/>
      <dgm:spPr/>
    </dgm:pt>
    <dgm:pt modelId="{8DC0B2E6-EF21-4761-AF83-A14912D341F8}" type="pres">
      <dgm:prSet presAssocID="{B79A666C-8272-4E6D-901C-DAAC4497B1EB}"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pt>
    <dgm:pt modelId="{01CF8D27-BDCD-416D-B5B5-A6CF06664848}" type="pres">
      <dgm:prSet presAssocID="{B79A666C-8272-4E6D-901C-DAAC4497B1EB}" presName="txShp" presStyleLbl="node1" presStyleIdx="4" presStyleCnt="6">
        <dgm:presLayoutVars>
          <dgm:bulletEnabled val="1"/>
        </dgm:presLayoutVars>
      </dgm:prSet>
      <dgm:spPr/>
      <dgm:t>
        <a:bodyPr/>
        <a:lstStyle/>
        <a:p>
          <a:endParaRPr lang="en-US"/>
        </a:p>
      </dgm:t>
    </dgm:pt>
    <dgm:pt modelId="{EA134D6F-3027-4FE7-9D7E-3B614D621D42}" type="pres">
      <dgm:prSet presAssocID="{0D71659D-44B2-4378-807E-2357B40CA951}" presName="spacing" presStyleCnt="0"/>
      <dgm:spPr/>
    </dgm:pt>
    <dgm:pt modelId="{F70F86AE-8094-451C-A25A-24B822C04D16}" type="pres">
      <dgm:prSet presAssocID="{17A92C9B-D457-4D37-95EE-4D68204D8151}" presName="composite" presStyleCnt="0"/>
      <dgm:spPr/>
    </dgm:pt>
    <dgm:pt modelId="{58A3B403-7CEF-4D41-9043-A6F8756706E5}" type="pres">
      <dgm:prSet presAssocID="{17A92C9B-D457-4D37-95EE-4D68204D8151}"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2000" r="-12000"/>
          </a:stretch>
        </a:blipFill>
      </dgm:spPr>
    </dgm:pt>
    <dgm:pt modelId="{A15DCB8B-CC9D-4FA1-AD57-21A518DD4C3A}" type="pres">
      <dgm:prSet presAssocID="{17A92C9B-D457-4D37-95EE-4D68204D8151}" presName="txShp" presStyleLbl="node1" presStyleIdx="5" presStyleCnt="6">
        <dgm:presLayoutVars>
          <dgm:bulletEnabled val="1"/>
        </dgm:presLayoutVars>
      </dgm:prSet>
      <dgm:spPr/>
      <dgm:t>
        <a:bodyPr/>
        <a:lstStyle/>
        <a:p>
          <a:endParaRPr lang="en-US"/>
        </a:p>
      </dgm:t>
    </dgm:pt>
  </dgm:ptLst>
  <dgm:cxnLst>
    <dgm:cxn modelId="{C3A0C925-32D5-4BBB-BB90-7382159E2808}" srcId="{F49A9DDC-73CC-4DD9-8F35-DAFB0D185346}" destId="{8FC41D65-ED2C-41B8-A3E8-7B6137C93140}" srcOrd="3" destOrd="0" parTransId="{8611AA9E-405D-4DDF-A11F-ED9AA7F14364}" sibTransId="{1D320ECB-4395-4D64-AFD2-3BD1097726BE}"/>
    <dgm:cxn modelId="{80E1753F-0361-45C3-B9CB-A1547214C087}" type="presOf" srcId="{F49A9DDC-73CC-4DD9-8F35-DAFB0D185346}" destId="{AF21BA5C-26CD-4492-B797-FB41BB6D6453}" srcOrd="0" destOrd="0" presId="urn:microsoft.com/office/officeart/2005/8/layout/vList3"/>
    <dgm:cxn modelId="{92563FB9-59BA-4B25-A69E-2E61F4A640C6}" srcId="{F49A9DDC-73CC-4DD9-8F35-DAFB0D185346}" destId="{23664FA3-5A1F-49CB-831F-DAAE8D8BDE6E}" srcOrd="0" destOrd="0" parTransId="{14EE14F8-4CCB-499E-A448-1C9D1BCE470B}" sibTransId="{E82FC6ED-0277-4E5B-8825-38A506B6594F}"/>
    <dgm:cxn modelId="{BB965E6A-DDE4-46EE-BDE7-37E409A8492E}" type="presOf" srcId="{3F1341EA-31B8-47CA-97A4-074DDCCD5F27}" destId="{238BBE0A-E4A0-4418-8B46-9338CA2B878E}" srcOrd="0" destOrd="0" presId="urn:microsoft.com/office/officeart/2005/8/layout/vList3"/>
    <dgm:cxn modelId="{8C983EDD-9E89-4010-8A7C-A83BCC67C3C7}" srcId="{F49A9DDC-73CC-4DD9-8F35-DAFB0D185346}" destId="{B79A666C-8272-4E6D-901C-DAAC4497B1EB}" srcOrd="4" destOrd="0" parTransId="{2C467248-0B8B-406D-94E8-4D76786B1B52}" sibTransId="{0D71659D-44B2-4378-807E-2357B40CA951}"/>
    <dgm:cxn modelId="{EAF319EA-22D5-47BE-AD84-2E02F3D66DEE}" type="presOf" srcId="{8FC41D65-ED2C-41B8-A3E8-7B6137C93140}" destId="{9D7545B5-A454-43D6-AECC-AA7B0D1A7DD5}" srcOrd="0" destOrd="0" presId="urn:microsoft.com/office/officeart/2005/8/layout/vList3"/>
    <dgm:cxn modelId="{E66B38A6-5462-4003-A343-45570F1A1AE1}" srcId="{F49A9DDC-73CC-4DD9-8F35-DAFB0D185346}" destId="{FFF01091-B3CE-4080-B5FE-938BC9874D86}" srcOrd="2" destOrd="0" parTransId="{FB1BECD8-3773-49F0-9869-C6B478986F73}" sibTransId="{DF03E777-2103-4EE1-AFDA-6549338494A4}"/>
    <dgm:cxn modelId="{263352A1-94EB-4298-BA28-0E207370177A}" srcId="{F49A9DDC-73CC-4DD9-8F35-DAFB0D185346}" destId="{3F1341EA-31B8-47CA-97A4-074DDCCD5F27}" srcOrd="1" destOrd="0" parTransId="{0329C473-5E4B-4EE4-B564-EF2F5DD405CA}" sibTransId="{E48D2915-4933-4F2E-8FD6-82F55A5B9D6B}"/>
    <dgm:cxn modelId="{7EBA2E7E-4614-492C-9135-80D6A77AC0EB}" srcId="{F49A9DDC-73CC-4DD9-8F35-DAFB0D185346}" destId="{17A92C9B-D457-4D37-95EE-4D68204D8151}" srcOrd="5" destOrd="0" parTransId="{B940FA45-61FD-4385-9541-BA721FF0DE8C}" sibTransId="{8A6A3173-2185-40AC-8D6F-5D40798DCEB7}"/>
    <dgm:cxn modelId="{32FB15CA-DA9C-40AB-95E5-096D6F400F01}" type="presOf" srcId="{B79A666C-8272-4E6D-901C-DAAC4497B1EB}" destId="{01CF8D27-BDCD-416D-B5B5-A6CF06664848}" srcOrd="0" destOrd="0" presId="urn:microsoft.com/office/officeart/2005/8/layout/vList3"/>
    <dgm:cxn modelId="{D18FE98B-83DC-4C0C-AD62-31EDD9C5679E}" type="presOf" srcId="{FFF01091-B3CE-4080-B5FE-938BC9874D86}" destId="{7F9EB181-46C3-4D03-8BED-706CA86E0A0E}" srcOrd="0" destOrd="0" presId="urn:microsoft.com/office/officeart/2005/8/layout/vList3"/>
    <dgm:cxn modelId="{79CA9E27-EEDB-44F5-A1C0-62641A0D36AB}" type="presOf" srcId="{17A92C9B-D457-4D37-95EE-4D68204D8151}" destId="{A15DCB8B-CC9D-4FA1-AD57-21A518DD4C3A}" srcOrd="0" destOrd="0" presId="urn:microsoft.com/office/officeart/2005/8/layout/vList3"/>
    <dgm:cxn modelId="{4130999D-E9E5-49CD-91C8-38A9191EAAF8}" type="presOf" srcId="{23664FA3-5A1F-49CB-831F-DAAE8D8BDE6E}" destId="{18E428F7-9203-47F9-9691-76758562A4C2}" srcOrd="0" destOrd="0" presId="urn:microsoft.com/office/officeart/2005/8/layout/vList3"/>
    <dgm:cxn modelId="{25C80C2E-1FFF-49F8-94DD-3ACC6F2145AC}" type="presParOf" srcId="{AF21BA5C-26CD-4492-B797-FB41BB6D6453}" destId="{E7D0AAF2-B3B7-43F0-BA82-A9CFE2BCD15C}" srcOrd="0" destOrd="0" presId="urn:microsoft.com/office/officeart/2005/8/layout/vList3"/>
    <dgm:cxn modelId="{F65EFFBF-52BA-4CCE-954A-68C5FBE41F12}" type="presParOf" srcId="{E7D0AAF2-B3B7-43F0-BA82-A9CFE2BCD15C}" destId="{8733CAF3-B8BF-49C8-BDEC-9E47CFFEA399}" srcOrd="0" destOrd="0" presId="urn:microsoft.com/office/officeart/2005/8/layout/vList3"/>
    <dgm:cxn modelId="{B64588F5-70A8-449B-913E-FD1CEA1CE568}" type="presParOf" srcId="{E7D0AAF2-B3B7-43F0-BA82-A9CFE2BCD15C}" destId="{18E428F7-9203-47F9-9691-76758562A4C2}" srcOrd="1" destOrd="0" presId="urn:microsoft.com/office/officeart/2005/8/layout/vList3"/>
    <dgm:cxn modelId="{A15A8988-F0AE-4BF0-9A51-D7C8FA5E44AB}" type="presParOf" srcId="{AF21BA5C-26CD-4492-B797-FB41BB6D6453}" destId="{A148B742-1941-4902-8A23-4387194C3092}" srcOrd="1" destOrd="0" presId="urn:microsoft.com/office/officeart/2005/8/layout/vList3"/>
    <dgm:cxn modelId="{DDC73D0D-ECAF-4594-87AC-1F008DA88634}" type="presParOf" srcId="{AF21BA5C-26CD-4492-B797-FB41BB6D6453}" destId="{097F68EF-EED0-45DC-999D-1DAFE55D466B}" srcOrd="2" destOrd="0" presId="urn:microsoft.com/office/officeart/2005/8/layout/vList3"/>
    <dgm:cxn modelId="{82DAC0F7-3DAC-493F-AC5D-6A48942DDD1C}" type="presParOf" srcId="{097F68EF-EED0-45DC-999D-1DAFE55D466B}" destId="{F472C08A-B396-4308-98B4-8F74648409A3}" srcOrd="0" destOrd="0" presId="urn:microsoft.com/office/officeart/2005/8/layout/vList3"/>
    <dgm:cxn modelId="{0F85196F-1A63-4FE9-8550-A4485B73E04E}" type="presParOf" srcId="{097F68EF-EED0-45DC-999D-1DAFE55D466B}" destId="{238BBE0A-E4A0-4418-8B46-9338CA2B878E}" srcOrd="1" destOrd="0" presId="urn:microsoft.com/office/officeart/2005/8/layout/vList3"/>
    <dgm:cxn modelId="{E938E574-209C-4972-82E7-8C532F33FEB2}" type="presParOf" srcId="{AF21BA5C-26CD-4492-B797-FB41BB6D6453}" destId="{74885E1D-8FF1-459D-9CAA-E761BC5A6D96}" srcOrd="3" destOrd="0" presId="urn:microsoft.com/office/officeart/2005/8/layout/vList3"/>
    <dgm:cxn modelId="{0E2508E2-E662-4160-A095-18D751DE2D3C}" type="presParOf" srcId="{AF21BA5C-26CD-4492-B797-FB41BB6D6453}" destId="{BEDCE150-E14A-4091-902C-7372DE3E2140}" srcOrd="4" destOrd="0" presId="urn:microsoft.com/office/officeart/2005/8/layout/vList3"/>
    <dgm:cxn modelId="{54D465C5-C7D6-4AF0-AC14-34C0A121DF41}" type="presParOf" srcId="{BEDCE150-E14A-4091-902C-7372DE3E2140}" destId="{5C459588-A3EC-4D00-8331-EC40EC2F920B}" srcOrd="0" destOrd="0" presId="urn:microsoft.com/office/officeart/2005/8/layout/vList3"/>
    <dgm:cxn modelId="{B99DB7BD-BE60-4BEA-A8F1-E738C3658D39}" type="presParOf" srcId="{BEDCE150-E14A-4091-902C-7372DE3E2140}" destId="{7F9EB181-46C3-4D03-8BED-706CA86E0A0E}" srcOrd="1" destOrd="0" presId="urn:microsoft.com/office/officeart/2005/8/layout/vList3"/>
    <dgm:cxn modelId="{E217F775-D9D5-4E4B-8058-52FC2A6EDB82}" type="presParOf" srcId="{AF21BA5C-26CD-4492-B797-FB41BB6D6453}" destId="{E76BAF3F-7F15-4786-BF6B-82B436768405}" srcOrd="5" destOrd="0" presId="urn:microsoft.com/office/officeart/2005/8/layout/vList3"/>
    <dgm:cxn modelId="{6283E781-0EC8-4285-B2CD-3EAF624F9052}" type="presParOf" srcId="{AF21BA5C-26CD-4492-B797-FB41BB6D6453}" destId="{25C20BA5-6D2C-4F7E-BE62-EF11D45F454C}" srcOrd="6" destOrd="0" presId="urn:microsoft.com/office/officeart/2005/8/layout/vList3"/>
    <dgm:cxn modelId="{E5752258-A7B4-488D-977D-775574B0BC25}" type="presParOf" srcId="{25C20BA5-6D2C-4F7E-BE62-EF11D45F454C}" destId="{62FAABDD-EDE9-425F-8CDF-E75563E831B8}" srcOrd="0" destOrd="0" presId="urn:microsoft.com/office/officeart/2005/8/layout/vList3"/>
    <dgm:cxn modelId="{402A93BD-00D0-4AC8-8153-99DF9288500B}" type="presParOf" srcId="{25C20BA5-6D2C-4F7E-BE62-EF11D45F454C}" destId="{9D7545B5-A454-43D6-AECC-AA7B0D1A7DD5}" srcOrd="1" destOrd="0" presId="urn:microsoft.com/office/officeart/2005/8/layout/vList3"/>
    <dgm:cxn modelId="{6668118D-8F1E-4627-9903-37B38FFF6051}" type="presParOf" srcId="{AF21BA5C-26CD-4492-B797-FB41BB6D6453}" destId="{EAA316AB-86FE-4F49-B3CA-2665388050E3}" srcOrd="7" destOrd="0" presId="urn:microsoft.com/office/officeart/2005/8/layout/vList3"/>
    <dgm:cxn modelId="{6432A311-E2FE-4747-B235-0A8E6A500049}" type="presParOf" srcId="{AF21BA5C-26CD-4492-B797-FB41BB6D6453}" destId="{F9F83BA1-A328-4882-AE4A-2F7A0293AD6B}" srcOrd="8" destOrd="0" presId="urn:microsoft.com/office/officeart/2005/8/layout/vList3"/>
    <dgm:cxn modelId="{5BF533A0-0DAD-4BD7-A72A-A137EF6A3BE3}" type="presParOf" srcId="{F9F83BA1-A328-4882-AE4A-2F7A0293AD6B}" destId="{8DC0B2E6-EF21-4761-AF83-A14912D341F8}" srcOrd="0" destOrd="0" presId="urn:microsoft.com/office/officeart/2005/8/layout/vList3"/>
    <dgm:cxn modelId="{873D99FC-CE3E-420B-9D59-200852C9FDF4}" type="presParOf" srcId="{F9F83BA1-A328-4882-AE4A-2F7A0293AD6B}" destId="{01CF8D27-BDCD-416D-B5B5-A6CF06664848}" srcOrd="1" destOrd="0" presId="urn:microsoft.com/office/officeart/2005/8/layout/vList3"/>
    <dgm:cxn modelId="{1A6964B6-09BC-41DB-9881-3FE117292E20}" type="presParOf" srcId="{AF21BA5C-26CD-4492-B797-FB41BB6D6453}" destId="{EA134D6F-3027-4FE7-9D7E-3B614D621D42}" srcOrd="9" destOrd="0" presId="urn:microsoft.com/office/officeart/2005/8/layout/vList3"/>
    <dgm:cxn modelId="{FDC01D01-3571-4A73-9FEC-4FBEFCD936DC}" type="presParOf" srcId="{AF21BA5C-26CD-4492-B797-FB41BB6D6453}" destId="{F70F86AE-8094-451C-A25A-24B822C04D16}" srcOrd="10" destOrd="0" presId="urn:microsoft.com/office/officeart/2005/8/layout/vList3"/>
    <dgm:cxn modelId="{FC271FC3-AA6C-4F67-9DDB-D7567FE69AFC}" type="presParOf" srcId="{F70F86AE-8094-451C-A25A-24B822C04D16}" destId="{58A3B403-7CEF-4D41-9043-A6F8756706E5}" srcOrd="0" destOrd="0" presId="urn:microsoft.com/office/officeart/2005/8/layout/vList3"/>
    <dgm:cxn modelId="{7C42DF3E-328A-4972-970F-824CFDF72B34}" type="presParOf" srcId="{F70F86AE-8094-451C-A25A-24B822C04D16}" destId="{A15DCB8B-CC9D-4FA1-AD57-21A518DD4C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9A9DDC-73CC-4DD9-8F35-DAFB0D185346}" type="doc">
      <dgm:prSet loTypeId="urn:microsoft.com/office/officeart/2005/8/layout/vList3" loCatId="list" qsTypeId="urn:microsoft.com/office/officeart/2005/8/quickstyle/simple1" qsCatId="simple" csTypeId="urn:microsoft.com/office/officeart/2005/8/colors/accent0_1" csCatId="mainScheme" phldr="1"/>
      <dgm:spPr/>
    </dgm:pt>
    <dgm:pt modelId="{23664FA3-5A1F-49CB-831F-DAAE8D8BDE6E}">
      <dgm:prSet phldrT="[Text]"/>
      <dgm:spPr/>
      <dgm:t>
        <a:bodyPr/>
        <a:lstStyle/>
        <a:p>
          <a:r>
            <a:rPr lang="en-US" dirty="0"/>
            <a:t>Chronic Lowering of Groundwater Levels</a:t>
          </a:r>
        </a:p>
      </dgm:t>
    </dgm:pt>
    <dgm:pt modelId="{14EE14F8-4CCB-499E-A448-1C9D1BCE470B}" type="parTrans" cxnId="{92563FB9-59BA-4B25-A69E-2E61F4A640C6}">
      <dgm:prSet/>
      <dgm:spPr/>
      <dgm:t>
        <a:bodyPr/>
        <a:lstStyle/>
        <a:p>
          <a:endParaRPr lang="en-US"/>
        </a:p>
      </dgm:t>
    </dgm:pt>
    <dgm:pt modelId="{E82FC6ED-0277-4E5B-8825-38A506B6594F}" type="sibTrans" cxnId="{92563FB9-59BA-4B25-A69E-2E61F4A640C6}">
      <dgm:prSet/>
      <dgm:spPr/>
      <dgm:t>
        <a:bodyPr/>
        <a:lstStyle/>
        <a:p>
          <a:endParaRPr lang="en-US"/>
        </a:p>
      </dgm:t>
    </dgm:pt>
    <dgm:pt modelId="{3F1341EA-31B8-47CA-97A4-074DDCCD5F27}">
      <dgm:prSet phldrT="[Text]"/>
      <dgm:spPr/>
      <dgm:t>
        <a:bodyPr/>
        <a:lstStyle/>
        <a:p>
          <a:r>
            <a:rPr lang="en-US" dirty="0"/>
            <a:t>Reduction in Groundwater Storage</a:t>
          </a:r>
        </a:p>
      </dgm:t>
    </dgm:pt>
    <dgm:pt modelId="{0329C473-5E4B-4EE4-B564-EF2F5DD405CA}" type="parTrans" cxnId="{263352A1-94EB-4298-BA28-0E207370177A}">
      <dgm:prSet/>
      <dgm:spPr/>
      <dgm:t>
        <a:bodyPr/>
        <a:lstStyle/>
        <a:p>
          <a:endParaRPr lang="en-US"/>
        </a:p>
      </dgm:t>
    </dgm:pt>
    <dgm:pt modelId="{E48D2915-4933-4F2E-8FD6-82F55A5B9D6B}" type="sibTrans" cxnId="{263352A1-94EB-4298-BA28-0E207370177A}">
      <dgm:prSet/>
      <dgm:spPr/>
      <dgm:t>
        <a:bodyPr/>
        <a:lstStyle/>
        <a:p>
          <a:endParaRPr lang="en-US"/>
        </a:p>
      </dgm:t>
    </dgm:pt>
    <dgm:pt modelId="{FFF01091-B3CE-4080-B5FE-938BC9874D86}">
      <dgm:prSet phldrT="[Text]"/>
      <dgm:spPr/>
      <dgm:t>
        <a:bodyPr/>
        <a:lstStyle/>
        <a:p>
          <a:r>
            <a:rPr lang="en-US" dirty="0"/>
            <a:t>Seawater Intrusion</a:t>
          </a:r>
        </a:p>
      </dgm:t>
    </dgm:pt>
    <dgm:pt modelId="{FB1BECD8-3773-49F0-9869-C6B478986F73}" type="parTrans" cxnId="{E66B38A6-5462-4003-A343-45570F1A1AE1}">
      <dgm:prSet/>
      <dgm:spPr/>
      <dgm:t>
        <a:bodyPr/>
        <a:lstStyle/>
        <a:p>
          <a:endParaRPr lang="en-US"/>
        </a:p>
      </dgm:t>
    </dgm:pt>
    <dgm:pt modelId="{DF03E777-2103-4EE1-AFDA-6549338494A4}" type="sibTrans" cxnId="{E66B38A6-5462-4003-A343-45570F1A1AE1}">
      <dgm:prSet/>
      <dgm:spPr/>
      <dgm:t>
        <a:bodyPr/>
        <a:lstStyle/>
        <a:p>
          <a:endParaRPr lang="en-US"/>
        </a:p>
      </dgm:t>
    </dgm:pt>
    <dgm:pt modelId="{8FC41D65-ED2C-41B8-A3E8-7B6137C93140}">
      <dgm:prSet phldrT="[Text]"/>
      <dgm:spPr/>
      <dgm:t>
        <a:bodyPr/>
        <a:lstStyle/>
        <a:p>
          <a:r>
            <a:rPr lang="en-US" dirty="0"/>
            <a:t>Degraded Water Quality</a:t>
          </a:r>
        </a:p>
      </dgm:t>
    </dgm:pt>
    <dgm:pt modelId="{8611AA9E-405D-4DDF-A11F-ED9AA7F14364}" type="parTrans" cxnId="{C3A0C925-32D5-4BBB-BB90-7382159E2808}">
      <dgm:prSet/>
      <dgm:spPr/>
      <dgm:t>
        <a:bodyPr/>
        <a:lstStyle/>
        <a:p>
          <a:endParaRPr lang="en-US"/>
        </a:p>
      </dgm:t>
    </dgm:pt>
    <dgm:pt modelId="{1D320ECB-4395-4D64-AFD2-3BD1097726BE}" type="sibTrans" cxnId="{C3A0C925-32D5-4BBB-BB90-7382159E2808}">
      <dgm:prSet/>
      <dgm:spPr/>
      <dgm:t>
        <a:bodyPr/>
        <a:lstStyle/>
        <a:p>
          <a:endParaRPr lang="en-US"/>
        </a:p>
      </dgm:t>
    </dgm:pt>
    <dgm:pt modelId="{B79A666C-8272-4E6D-901C-DAAC4497B1EB}">
      <dgm:prSet phldrT="[Text]"/>
      <dgm:spPr/>
      <dgm:t>
        <a:bodyPr/>
        <a:lstStyle/>
        <a:p>
          <a:r>
            <a:rPr lang="en-US" dirty="0"/>
            <a:t>Land Subsidence </a:t>
          </a:r>
        </a:p>
      </dgm:t>
    </dgm:pt>
    <dgm:pt modelId="{2C467248-0B8B-406D-94E8-4D76786B1B52}" type="parTrans" cxnId="{8C983EDD-9E89-4010-8A7C-A83BCC67C3C7}">
      <dgm:prSet/>
      <dgm:spPr/>
      <dgm:t>
        <a:bodyPr/>
        <a:lstStyle/>
        <a:p>
          <a:endParaRPr lang="en-US"/>
        </a:p>
      </dgm:t>
    </dgm:pt>
    <dgm:pt modelId="{0D71659D-44B2-4378-807E-2357B40CA951}" type="sibTrans" cxnId="{8C983EDD-9E89-4010-8A7C-A83BCC67C3C7}">
      <dgm:prSet/>
      <dgm:spPr/>
      <dgm:t>
        <a:bodyPr/>
        <a:lstStyle/>
        <a:p>
          <a:endParaRPr lang="en-US"/>
        </a:p>
      </dgm:t>
    </dgm:pt>
    <dgm:pt modelId="{17A92C9B-D457-4D37-95EE-4D68204D8151}">
      <dgm:prSet phldrT="[Text]" custT="1"/>
      <dgm:spPr/>
      <dgm:t>
        <a:bodyPr/>
        <a:lstStyle/>
        <a:p>
          <a:r>
            <a:rPr lang="en-US" sz="1800" dirty="0"/>
            <a:t>Depletion of Interconnected Surface Water </a:t>
          </a:r>
        </a:p>
      </dgm:t>
    </dgm:pt>
    <dgm:pt modelId="{B940FA45-61FD-4385-9541-BA721FF0DE8C}" type="parTrans" cxnId="{7EBA2E7E-4614-492C-9135-80D6A77AC0EB}">
      <dgm:prSet/>
      <dgm:spPr/>
      <dgm:t>
        <a:bodyPr/>
        <a:lstStyle/>
        <a:p>
          <a:endParaRPr lang="en-US"/>
        </a:p>
      </dgm:t>
    </dgm:pt>
    <dgm:pt modelId="{8A6A3173-2185-40AC-8D6F-5D40798DCEB7}" type="sibTrans" cxnId="{7EBA2E7E-4614-492C-9135-80D6A77AC0EB}">
      <dgm:prSet/>
      <dgm:spPr/>
      <dgm:t>
        <a:bodyPr/>
        <a:lstStyle/>
        <a:p>
          <a:endParaRPr lang="en-US"/>
        </a:p>
      </dgm:t>
    </dgm:pt>
    <dgm:pt modelId="{AF21BA5C-26CD-4492-B797-FB41BB6D6453}" type="pres">
      <dgm:prSet presAssocID="{F49A9DDC-73CC-4DD9-8F35-DAFB0D185346}" presName="linearFlow" presStyleCnt="0">
        <dgm:presLayoutVars>
          <dgm:dir/>
          <dgm:resizeHandles val="exact"/>
        </dgm:presLayoutVars>
      </dgm:prSet>
      <dgm:spPr/>
    </dgm:pt>
    <dgm:pt modelId="{E7D0AAF2-B3B7-43F0-BA82-A9CFE2BCD15C}" type="pres">
      <dgm:prSet presAssocID="{23664FA3-5A1F-49CB-831F-DAAE8D8BDE6E}" presName="composite" presStyleCnt="0"/>
      <dgm:spPr/>
    </dgm:pt>
    <dgm:pt modelId="{8733CAF3-B8BF-49C8-BDEC-9E47CFFEA399}" type="pres">
      <dgm:prSet presAssocID="{23664FA3-5A1F-49CB-831F-DAAE8D8BDE6E}"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18E428F7-9203-47F9-9691-76758562A4C2}" type="pres">
      <dgm:prSet presAssocID="{23664FA3-5A1F-49CB-831F-DAAE8D8BDE6E}" presName="txShp" presStyleLbl="node1" presStyleIdx="0" presStyleCnt="6">
        <dgm:presLayoutVars>
          <dgm:bulletEnabled val="1"/>
        </dgm:presLayoutVars>
      </dgm:prSet>
      <dgm:spPr/>
      <dgm:t>
        <a:bodyPr/>
        <a:lstStyle/>
        <a:p>
          <a:endParaRPr lang="en-US"/>
        </a:p>
      </dgm:t>
    </dgm:pt>
    <dgm:pt modelId="{A148B742-1941-4902-8A23-4387194C3092}" type="pres">
      <dgm:prSet presAssocID="{E82FC6ED-0277-4E5B-8825-38A506B6594F}" presName="spacing" presStyleCnt="0"/>
      <dgm:spPr/>
    </dgm:pt>
    <dgm:pt modelId="{097F68EF-EED0-45DC-999D-1DAFE55D466B}" type="pres">
      <dgm:prSet presAssocID="{3F1341EA-31B8-47CA-97A4-074DDCCD5F27}" presName="composite" presStyleCnt="0"/>
      <dgm:spPr/>
    </dgm:pt>
    <dgm:pt modelId="{F472C08A-B396-4308-98B4-8F74648409A3}" type="pres">
      <dgm:prSet presAssocID="{3F1341EA-31B8-47CA-97A4-074DDCCD5F27}"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238BBE0A-E4A0-4418-8B46-9338CA2B878E}" type="pres">
      <dgm:prSet presAssocID="{3F1341EA-31B8-47CA-97A4-074DDCCD5F27}" presName="txShp" presStyleLbl="node1" presStyleIdx="1" presStyleCnt="6">
        <dgm:presLayoutVars>
          <dgm:bulletEnabled val="1"/>
        </dgm:presLayoutVars>
      </dgm:prSet>
      <dgm:spPr/>
      <dgm:t>
        <a:bodyPr/>
        <a:lstStyle/>
        <a:p>
          <a:endParaRPr lang="en-US"/>
        </a:p>
      </dgm:t>
    </dgm:pt>
    <dgm:pt modelId="{74885E1D-8FF1-459D-9CAA-E761BC5A6D96}" type="pres">
      <dgm:prSet presAssocID="{E48D2915-4933-4F2E-8FD6-82F55A5B9D6B}" presName="spacing" presStyleCnt="0"/>
      <dgm:spPr/>
    </dgm:pt>
    <dgm:pt modelId="{BEDCE150-E14A-4091-902C-7372DE3E2140}" type="pres">
      <dgm:prSet presAssocID="{FFF01091-B3CE-4080-B5FE-938BC9874D86}" presName="composite" presStyleCnt="0"/>
      <dgm:spPr/>
    </dgm:pt>
    <dgm:pt modelId="{5C459588-A3EC-4D00-8331-EC40EC2F920B}" type="pres">
      <dgm:prSet presAssocID="{FFF01091-B3CE-4080-B5FE-938BC9874D86}"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7F9EB181-46C3-4D03-8BED-706CA86E0A0E}" type="pres">
      <dgm:prSet presAssocID="{FFF01091-B3CE-4080-B5FE-938BC9874D86}" presName="txShp" presStyleLbl="node1" presStyleIdx="2" presStyleCnt="6">
        <dgm:presLayoutVars>
          <dgm:bulletEnabled val="1"/>
        </dgm:presLayoutVars>
      </dgm:prSet>
      <dgm:spPr/>
      <dgm:t>
        <a:bodyPr/>
        <a:lstStyle/>
        <a:p>
          <a:endParaRPr lang="en-US"/>
        </a:p>
      </dgm:t>
    </dgm:pt>
    <dgm:pt modelId="{E76BAF3F-7F15-4786-BF6B-82B436768405}" type="pres">
      <dgm:prSet presAssocID="{DF03E777-2103-4EE1-AFDA-6549338494A4}" presName="spacing" presStyleCnt="0"/>
      <dgm:spPr/>
    </dgm:pt>
    <dgm:pt modelId="{25C20BA5-6D2C-4F7E-BE62-EF11D45F454C}" type="pres">
      <dgm:prSet presAssocID="{8FC41D65-ED2C-41B8-A3E8-7B6137C93140}" presName="composite" presStyleCnt="0"/>
      <dgm:spPr/>
    </dgm:pt>
    <dgm:pt modelId="{62FAABDD-EDE9-425F-8CDF-E75563E831B8}" type="pres">
      <dgm:prSet presAssocID="{8FC41D65-ED2C-41B8-A3E8-7B6137C93140}"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9D7545B5-A454-43D6-AECC-AA7B0D1A7DD5}" type="pres">
      <dgm:prSet presAssocID="{8FC41D65-ED2C-41B8-A3E8-7B6137C93140}" presName="txShp" presStyleLbl="node1" presStyleIdx="3" presStyleCnt="6">
        <dgm:presLayoutVars>
          <dgm:bulletEnabled val="1"/>
        </dgm:presLayoutVars>
      </dgm:prSet>
      <dgm:spPr/>
      <dgm:t>
        <a:bodyPr/>
        <a:lstStyle/>
        <a:p>
          <a:endParaRPr lang="en-US"/>
        </a:p>
      </dgm:t>
    </dgm:pt>
    <dgm:pt modelId="{EAA316AB-86FE-4F49-B3CA-2665388050E3}" type="pres">
      <dgm:prSet presAssocID="{1D320ECB-4395-4D64-AFD2-3BD1097726BE}" presName="spacing" presStyleCnt="0"/>
      <dgm:spPr/>
    </dgm:pt>
    <dgm:pt modelId="{F9F83BA1-A328-4882-AE4A-2F7A0293AD6B}" type="pres">
      <dgm:prSet presAssocID="{B79A666C-8272-4E6D-901C-DAAC4497B1EB}" presName="composite" presStyleCnt="0"/>
      <dgm:spPr/>
    </dgm:pt>
    <dgm:pt modelId="{8DC0B2E6-EF21-4761-AF83-A14912D341F8}" type="pres">
      <dgm:prSet presAssocID="{B79A666C-8272-4E6D-901C-DAAC4497B1EB}"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pt>
    <dgm:pt modelId="{01CF8D27-BDCD-416D-B5B5-A6CF06664848}" type="pres">
      <dgm:prSet presAssocID="{B79A666C-8272-4E6D-901C-DAAC4497B1EB}" presName="txShp" presStyleLbl="node1" presStyleIdx="4" presStyleCnt="6">
        <dgm:presLayoutVars>
          <dgm:bulletEnabled val="1"/>
        </dgm:presLayoutVars>
      </dgm:prSet>
      <dgm:spPr/>
      <dgm:t>
        <a:bodyPr/>
        <a:lstStyle/>
        <a:p>
          <a:endParaRPr lang="en-US"/>
        </a:p>
      </dgm:t>
    </dgm:pt>
    <dgm:pt modelId="{EA134D6F-3027-4FE7-9D7E-3B614D621D42}" type="pres">
      <dgm:prSet presAssocID="{0D71659D-44B2-4378-807E-2357B40CA951}" presName="spacing" presStyleCnt="0"/>
      <dgm:spPr/>
    </dgm:pt>
    <dgm:pt modelId="{F70F86AE-8094-451C-A25A-24B822C04D16}" type="pres">
      <dgm:prSet presAssocID="{17A92C9B-D457-4D37-95EE-4D68204D8151}" presName="composite" presStyleCnt="0"/>
      <dgm:spPr/>
    </dgm:pt>
    <dgm:pt modelId="{58A3B403-7CEF-4D41-9043-A6F8756706E5}" type="pres">
      <dgm:prSet presAssocID="{17A92C9B-D457-4D37-95EE-4D68204D8151}"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2000" r="-12000"/>
          </a:stretch>
        </a:blipFill>
      </dgm:spPr>
    </dgm:pt>
    <dgm:pt modelId="{A15DCB8B-CC9D-4FA1-AD57-21A518DD4C3A}" type="pres">
      <dgm:prSet presAssocID="{17A92C9B-D457-4D37-95EE-4D68204D8151}" presName="txShp" presStyleLbl="node1" presStyleIdx="5" presStyleCnt="6">
        <dgm:presLayoutVars>
          <dgm:bulletEnabled val="1"/>
        </dgm:presLayoutVars>
      </dgm:prSet>
      <dgm:spPr/>
      <dgm:t>
        <a:bodyPr/>
        <a:lstStyle/>
        <a:p>
          <a:endParaRPr lang="en-US"/>
        </a:p>
      </dgm:t>
    </dgm:pt>
  </dgm:ptLst>
  <dgm:cxnLst>
    <dgm:cxn modelId="{C3A0C925-32D5-4BBB-BB90-7382159E2808}" srcId="{F49A9DDC-73CC-4DD9-8F35-DAFB0D185346}" destId="{8FC41D65-ED2C-41B8-A3E8-7B6137C93140}" srcOrd="3" destOrd="0" parTransId="{8611AA9E-405D-4DDF-A11F-ED9AA7F14364}" sibTransId="{1D320ECB-4395-4D64-AFD2-3BD1097726BE}"/>
    <dgm:cxn modelId="{80E1753F-0361-45C3-B9CB-A1547214C087}" type="presOf" srcId="{F49A9DDC-73CC-4DD9-8F35-DAFB0D185346}" destId="{AF21BA5C-26CD-4492-B797-FB41BB6D6453}" srcOrd="0" destOrd="0" presId="urn:microsoft.com/office/officeart/2005/8/layout/vList3"/>
    <dgm:cxn modelId="{92563FB9-59BA-4B25-A69E-2E61F4A640C6}" srcId="{F49A9DDC-73CC-4DD9-8F35-DAFB0D185346}" destId="{23664FA3-5A1F-49CB-831F-DAAE8D8BDE6E}" srcOrd="0" destOrd="0" parTransId="{14EE14F8-4CCB-499E-A448-1C9D1BCE470B}" sibTransId="{E82FC6ED-0277-4E5B-8825-38A506B6594F}"/>
    <dgm:cxn modelId="{BB965E6A-DDE4-46EE-BDE7-37E409A8492E}" type="presOf" srcId="{3F1341EA-31B8-47CA-97A4-074DDCCD5F27}" destId="{238BBE0A-E4A0-4418-8B46-9338CA2B878E}" srcOrd="0" destOrd="0" presId="urn:microsoft.com/office/officeart/2005/8/layout/vList3"/>
    <dgm:cxn modelId="{8C983EDD-9E89-4010-8A7C-A83BCC67C3C7}" srcId="{F49A9DDC-73CC-4DD9-8F35-DAFB0D185346}" destId="{B79A666C-8272-4E6D-901C-DAAC4497B1EB}" srcOrd="4" destOrd="0" parTransId="{2C467248-0B8B-406D-94E8-4D76786B1B52}" sibTransId="{0D71659D-44B2-4378-807E-2357B40CA951}"/>
    <dgm:cxn modelId="{EAF319EA-22D5-47BE-AD84-2E02F3D66DEE}" type="presOf" srcId="{8FC41D65-ED2C-41B8-A3E8-7B6137C93140}" destId="{9D7545B5-A454-43D6-AECC-AA7B0D1A7DD5}" srcOrd="0" destOrd="0" presId="urn:microsoft.com/office/officeart/2005/8/layout/vList3"/>
    <dgm:cxn modelId="{E66B38A6-5462-4003-A343-45570F1A1AE1}" srcId="{F49A9DDC-73CC-4DD9-8F35-DAFB0D185346}" destId="{FFF01091-B3CE-4080-B5FE-938BC9874D86}" srcOrd="2" destOrd="0" parTransId="{FB1BECD8-3773-49F0-9869-C6B478986F73}" sibTransId="{DF03E777-2103-4EE1-AFDA-6549338494A4}"/>
    <dgm:cxn modelId="{263352A1-94EB-4298-BA28-0E207370177A}" srcId="{F49A9DDC-73CC-4DD9-8F35-DAFB0D185346}" destId="{3F1341EA-31B8-47CA-97A4-074DDCCD5F27}" srcOrd="1" destOrd="0" parTransId="{0329C473-5E4B-4EE4-B564-EF2F5DD405CA}" sibTransId="{E48D2915-4933-4F2E-8FD6-82F55A5B9D6B}"/>
    <dgm:cxn modelId="{7EBA2E7E-4614-492C-9135-80D6A77AC0EB}" srcId="{F49A9DDC-73CC-4DD9-8F35-DAFB0D185346}" destId="{17A92C9B-D457-4D37-95EE-4D68204D8151}" srcOrd="5" destOrd="0" parTransId="{B940FA45-61FD-4385-9541-BA721FF0DE8C}" sibTransId="{8A6A3173-2185-40AC-8D6F-5D40798DCEB7}"/>
    <dgm:cxn modelId="{32FB15CA-DA9C-40AB-95E5-096D6F400F01}" type="presOf" srcId="{B79A666C-8272-4E6D-901C-DAAC4497B1EB}" destId="{01CF8D27-BDCD-416D-B5B5-A6CF06664848}" srcOrd="0" destOrd="0" presId="urn:microsoft.com/office/officeart/2005/8/layout/vList3"/>
    <dgm:cxn modelId="{D18FE98B-83DC-4C0C-AD62-31EDD9C5679E}" type="presOf" srcId="{FFF01091-B3CE-4080-B5FE-938BC9874D86}" destId="{7F9EB181-46C3-4D03-8BED-706CA86E0A0E}" srcOrd="0" destOrd="0" presId="urn:microsoft.com/office/officeart/2005/8/layout/vList3"/>
    <dgm:cxn modelId="{79CA9E27-EEDB-44F5-A1C0-62641A0D36AB}" type="presOf" srcId="{17A92C9B-D457-4D37-95EE-4D68204D8151}" destId="{A15DCB8B-CC9D-4FA1-AD57-21A518DD4C3A}" srcOrd="0" destOrd="0" presId="urn:microsoft.com/office/officeart/2005/8/layout/vList3"/>
    <dgm:cxn modelId="{4130999D-E9E5-49CD-91C8-38A9191EAAF8}" type="presOf" srcId="{23664FA3-5A1F-49CB-831F-DAAE8D8BDE6E}" destId="{18E428F7-9203-47F9-9691-76758562A4C2}" srcOrd="0" destOrd="0" presId="urn:microsoft.com/office/officeart/2005/8/layout/vList3"/>
    <dgm:cxn modelId="{25C80C2E-1FFF-49F8-94DD-3ACC6F2145AC}" type="presParOf" srcId="{AF21BA5C-26CD-4492-B797-FB41BB6D6453}" destId="{E7D0AAF2-B3B7-43F0-BA82-A9CFE2BCD15C}" srcOrd="0" destOrd="0" presId="urn:microsoft.com/office/officeart/2005/8/layout/vList3"/>
    <dgm:cxn modelId="{F65EFFBF-52BA-4CCE-954A-68C5FBE41F12}" type="presParOf" srcId="{E7D0AAF2-B3B7-43F0-BA82-A9CFE2BCD15C}" destId="{8733CAF3-B8BF-49C8-BDEC-9E47CFFEA399}" srcOrd="0" destOrd="0" presId="urn:microsoft.com/office/officeart/2005/8/layout/vList3"/>
    <dgm:cxn modelId="{B64588F5-70A8-449B-913E-FD1CEA1CE568}" type="presParOf" srcId="{E7D0AAF2-B3B7-43F0-BA82-A9CFE2BCD15C}" destId="{18E428F7-9203-47F9-9691-76758562A4C2}" srcOrd="1" destOrd="0" presId="urn:microsoft.com/office/officeart/2005/8/layout/vList3"/>
    <dgm:cxn modelId="{A15A8988-F0AE-4BF0-9A51-D7C8FA5E44AB}" type="presParOf" srcId="{AF21BA5C-26CD-4492-B797-FB41BB6D6453}" destId="{A148B742-1941-4902-8A23-4387194C3092}" srcOrd="1" destOrd="0" presId="urn:microsoft.com/office/officeart/2005/8/layout/vList3"/>
    <dgm:cxn modelId="{DDC73D0D-ECAF-4594-87AC-1F008DA88634}" type="presParOf" srcId="{AF21BA5C-26CD-4492-B797-FB41BB6D6453}" destId="{097F68EF-EED0-45DC-999D-1DAFE55D466B}" srcOrd="2" destOrd="0" presId="urn:microsoft.com/office/officeart/2005/8/layout/vList3"/>
    <dgm:cxn modelId="{82DAC0F7-3DAC-493F-AC5D-6A48942DDD1C}" type="presParOf" srcId="{097F68EF-EED0-45DC-999D-1DAFE55D466B}" destId="{F472C08A-B396-4308-98B4-8F74648409A3}" srcOrd="0" destOrd="0" presId="urn:microsoft.com/office/officeart/2005/8/layout/vList3"/>
    <dgm:cxn modelId="{0F85196F-1A63-4FE9-8550-A4485B73E04E}" type="presParOf" srcId="{097F68EF-EED0-45DC-999D-1DAFE55D466B}" destId="{238BBE0A-E4A0-4418-8B46-9338CA2B878E}" srcOrd="1" destOrd="0" presId="urn:microsoft.com/office/officeart/2005/8/layout/vList3"/>
    <dgm:cxn modelId="{E938E574-209C-4972-82E7-8C532F33FEB2}" type="presParOf" srcId="{AF21BA5C-26CD-4492-B797-FB41BB6D6453}" destId="{74885E1D-8FF1-459D-9CAA-E761BC5A6D96}" srcOrd="3" destOrd="0" presId="urn:microsoft.com/office/officeart/2005/8/layout/vList3"/>
    <dgm:cxn modelId="{0E2508E2-E662-4160-A095-18D751DE2D3C}" type="presParOf" srcId="{AF21BA5C-26CD-4492-B797-FB41BB6D6453}" destId="{BEDCE150-E14A-4091-902C-7372DE3E2140}" srcOrd="4" destOrd="0" presId="urn:microsoft.com/office/officeart/2005/8/layout/vList3"/>
    <dgm:cxn modelId="{54D465C5-C7D6-4AF0-AC14-34C0A121DF41}" type="presParOf" srcId="{BEDCE150-E14A-4091-902C-7372DE3E2140}" destId="{5C459588-A3EC-4D00-8331-EC40EC2F920B}" srcOrd="0" destOrd="0" presId="urn:microsoft.com/office/officeart/2005/8/layout/vList3"/>
    <dgm:cxn modelId="{B99DB7BD-BE60-4BEA-A8F1-E738C3658D39}" type="presParOf" srcId="{BEDCE150-E14A-4091-902C-7372DE3E2140}" destId="{7F9EB181-46C3-4D03-8BED-706CA86E0A0E}" srcOrd="1" destOrd="0" presId="urn:microsoft.com/office/officeart/2005/8/layout/vList3"/>
    <dgm:cxn modelId="{E217F775-D9D5-4E4B-8058-52FC2A6EDB82}" type="presParOf" srcId="{AF21BA5C-26CD-4492-B797-FB41BB6D6453}" destId="{E76BAF3F-7F15-4786-BF6B-82B436768405}" srcOrd="5" destOrd="0" presId="urn:microsoft.com/office/officeart/2005/8/layout/vList3"/>
    <dgm:cxn modelId="{6283E781-0EC8-4285-B2CD-3EAF624F9052}" type="presParOf" srcId="{AF21BA5C-26CD-4492-B797-FB41BB6D6453}" destId="{25C20BA5-6D2C-4F7E-BE62-EF11D45F454C}" srcOrd="6" destOrd="0" presId="urn:microsoft.com/office/officeart/2005/8/layout/vList3"/>
    <dgm:cxn modelId="{E5752258-A7B4-488D-977D-775574B0BC25}" type="presParOf" srcId="{25C20BA5-6D2C-4F7E-BE62-EF11D45F454C}" destId="{62FAABDD-EDE9-425F-8CDF-E75563E831B8}" srcOrd="0" destOrd="0" presId="urn:microsoft.com/office/officeart/2005/8/layout/vList3"/>
    <dgm:cxn modelId="{402A93BD-00D0-4AC8-8153-99DF9288500B}" type="presParOf" srcId="{25C20BA5-6D2C-4F7E-BE62-EF11D45F454C}" destId="{9D7545B5-A454-43D6-AECC-AA7B0D1A7DD5}" srcOrd="1" destOrd="0" presId="urn:microsoft.com/office/officeart/2005/8/layout/vList3"/>
    <dgm:cxn modelId="{6668118D-8F1E-4627-9903-37B38FFF6051}" type="presParOf" srcId="{AF21BA5C-26CD-4492-B797-FB41BB6D6453}" destId="{EAA316AB-86FE-4F49-B3CA-2665388050E3}" srcOrd="7" destOrd="0" presId="urn:microsoft.com/office/officeart/2005/8/layout/vList3"/>
    <dgm:cxn modelId="{6432A311-E2FE-4747-B235-0A8E6A500049}" type="presParOf" srcId="{AF21BA5C-26CD-4492-B797-FB41BB6D6453}" destId="{F9F83BA1-A328-4882-AE4A-2F7A0293AD6B}" srcOrd="8" destOrd="0" presId="urn:microsoft.com/office/officeart/2005/8/layout/vList3"/>
    <dgm:cxn modelId="{5BF533A0-0DAD-4BD7-A72A-A137EF6A3BE3}" type="presParOf" srcId="{F9F83BA1-A328-4882-AE4A-2F7A0293AD6B}" destId="{8DC0B2E6-EF21-4761-AF83-A14912D341F8}" srcOrd="0" destOrd="0" presId="urn:microsoft.com/office/officeart/2005/8/layout/vList3"/>
    <dgm:cxn modelId="{873D99FC-CE3E-420B-9D59-200852C9FDF4}" type="presParOf" srcId="{F9F83BA1-A328-4882-AE4A-2F7A0293AD6B}" destId="{01CF8D27-BDCD-416D-B5B5-A6CF06664848}" srcOrd="1" destOrd="0" presId="urn:microsoft.com/office/officeart/2005/8/layout/vList3"/>
    <dgm:cxn modelId="{1A6964B6-09BC-41DB-9881-3FE117292E20}" type="presParOf" srcId="{AF21BA5C-26CD-4492-B797-FB41BB6D6453}" destId="{EA134D6F-3027-4FE7-9D7E-3B614D621D42}" srcOrd="9" destOrd="0" presId="urn:microsoft.com/office/officeart/2005/8/layout/vList3"/>
    <dgm:cxn modelId="{FDC01D01-3571-4A73-9FEC-4FBEFCD936DC}" type="presParOf" srcId="{AF21BA5C-26CD-4492-B797-FB41BB6D6453}" destId="{F70F86AE-8094-451C-A25A-24B822C04D16}" srcOrd="10" destOrd="0" presId="urn:microsoft.com/office/officeart/2005/8/layout/vList3"/>
    <dgm:cxn modelId="{FC271FC3-AA6C-4F67-9DDB-D7567FE69AFC}" type="presParOf" srcId="{F70F86AE-8094-451C-A25A-24B822C04D16}" destId="{58A3B403-7CEF-4D41-9043-A6F8756706E5}" srcOrd="0" destOrd="0" presId="urn:microsoft.com/office/officeart/2005/8/layout/vList3"/>
    <dgm:cxn modelId="{7C42DF3E-328A-4972-970F-824CFDF72B34}" type="presParOf" srcId="{F70F86AE-8094-451C-A25A-24B822C04D16}" destId="{A15DCB8B-CC9D-4FA1-AD57-21A518DD4C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26" name="Shape 126"/>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3516613317"/>
      </p:ext>
    </p:extLst>
  </p:cSld>
  <p:clrMap bg1="lt1" tx1="dk1" bg2="lt2" tx2="dk2" accent1="accent1" accent2="accent2" accent3="accent3" accent4="accent4" accent5="accent5" accent6="accent6" hlink="hlink" folHlink="folHlink"/>
  <p:notesStyle>
    <a:lvl1pPr defTabSz="171450" latinLnBrk="0">
      <a:lnSpc>
        <a:spcPct val="117999"/>
      </a:lnSpc>
      <a:defRPr sz="800">
        <a:latin typeface="Helvetica Neue"/>
        <a:ea typeface="Helvetica Neue"/>
        <a:cs typeface="Helvetica Neue"/>
        <a:sym typeface="Helvetica Neue"/>
      </a:defRPr>
    </a:lvl1pPr>
    <a:lvl2pPr indent="85725" defTabSz="171450" latinLnBrk="0">
      <a:lnSpc>
        <a:spcPct val="117999"/>
      </a:lnSpc>
      <a:defRPr sz="800">
        <a:latin typeface="Helvetica Neue"/>
        <a:ea typeface="Helvetica Neue"/>
        <a:cs typeface="Helvetica Neue"/>
        <a:sym typeface="Helvetica Neue"/>
      </a:defRPr>
    </a:lvl2pPr>
    <a:lvl3pPr indent="171450" defTabSz="171450" latinLnBrk="0">
      <a:lnSpc>
        <a:spcPct val="117999"/>
      </a:lnSpc>
      <a:defRPr sz="800">
        <a:latin typeface="Helvetica Neue"/>
        <a:ea typeface="Helvetica Neue"/>
        <a:cs typeface="Helvetica Neue"/>
        <a:sym typeface="Helvetica Neue"/>
      </a:defRPr>
    </a:lvl3pPr>
    <a:lvl4pPr indent="257175" defTabSz="171450" latinLnBrk="0">
      <a:lnSpc>
        <a:spcPct val="117999"/>
      </a:lnSpc>
      <a:defRPr sz="800">
        <a:latin typeface="Helvetica Neue"/>
        <a:ea typeface="Helvetica Neue"/>
        <a:cs typeface="Helvetica Neue"/>
        <a:sym typeface="Helvetica Neue"/>
      </a:defRPr>
    </a:lvl4pPr>
    <a:lvl5pPr indent="342900" defTabSz="171450" latinLnBrk="0">
      <a:lnSpc>
        <a:spcPct val="117999"/>
      </a:lnSpc>
      <a:defRPr sz="800">
        <a:latin typeface="Helvetica Neue"/>
        <a:ea typeface="Helvetica Neue"/>
        <a:cs typeface="Helvetica Neue"/>
        <a:sym typeface="Helvetica Neue"/>
      </a:defRPr>
    </a:lvl5pPr>
    <a:lvl6pPr indent="428625" defTabSz="171450" latinLnBrk="0">
      <a:lnSpc>
        <a:spcPct val="117999"/>
      </a:lnSpc>
      <a:defRPr sz="800">
        <a:latin typeface="Helvetica Neue"/>
        <a:ea typeface="Helvetica Neue"/>
        <a:cs typeface="Helvetica Neue"/>
        <a:sym typeface="Helvetica Neue"/>
      </a:defRPr>
    </a:lvl6pPr>
    <a:lvl7pPr indent="514350" defTabSz="171450" latinLnBrk="0">
      <a:lnSpc>
        <a:spcPct val="117999"/>
      </a:lnSpc>
      <a:defRPr sz="800">
        <a:latin typeface="Helvetica Neue"/>
        <a:ea typeface="Helvetica Neue"/>
        <a:cs typeface="Helvetica Neue"/>
        <a:sym typeface="Helvetica Neue"/>
      </a:defRPr>
    </a:lvl7pPr>
    <a:lvl8pPr indent="600075" defTabSz="171450" latinLnBrk="0">
      <a:lnSpc>
        <a:spcPct val="117999"/>
      </a:lnSpc>
      <a:defRPr sz="800">
        <a:latin typeface="Helvetica Neue"/>
        <a:ea typeface="Helvetica Neue"/>
        <a:cs typeface="Helvetica Neue"/>
        <a:sym typeface="Helvetica Neue"/>
      </a:defRPr>
    </a:lvl8pPr>
    <a:lvl9pPr indent="685800" defTabSz="171450" latinLnBrk="0">
      <a:lnSpc>
        <a:spcPct val="117999"/>
      </a:lnSpc>
      <a:defRPr sz="8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87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017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151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4921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746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049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979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3415">
              <a:defRPr/>
            </a:pPr>
            <a:endParaRPr lang="en-US" dirty="0"/>
          </a:p>
          <a:p>
            <a:endParaRPr lang="en-US" dirty="0"/>
          </a:p>
        </p:txBody>
      </p:sp>
    </p:spTree>
    <p:extLst>
      <p:ext uri="{BB962C8B-B14F-4D97-AF65-F5344CB8AC3E}">
        <p14:creationId xmlns:p14="http://schemas.microsoft.com/office/powerpoint/2010/main" val="2999727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007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05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065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252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3415">
              <a:defRPr/>
            </a:pPr>
            <a:endParaRPr lang="en-US" dirty="0"/>
          </a:p>
          <a:p>
            <a:endParaRPr lang="en-US" dirty="0"/>
          </a:p>
        </p:txBody>
      </p:sp>
    </p:spTree>
    <p:extLst>
      <p:ext uri="{BB962C8B-B14F-4D97-AF65-F5344CB8AC3E}">
        <p14:creationId xmlns:p14="http://schemas.microsoft.com/office/powerpoint/2010/main" val="197470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47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833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87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4437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5" name="Rectangle"/>
          <p:cNvSpPr/>
          <p:nvPr userDrawn="1"/>
        </p:nvSpPr>
        <p:spPr>
          <a:xfrm>
            <a:off x="0" y="0"/>
            <a:ext cx="9144000" cy="109716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6" name="ESJGWALogoColorSmall.png" descr="ESJGWALogoColorSmall.png"/>
          <p:cNvPicPr>
            <a:picLocks noChangeAspect="1"/>
          </p:cNvPicPr>
          <p:nvPr userDrawn="1"/>
        </p:nvPicPr>
        <p:blipFill>
          <a:blip r:embed="rId2">
            <a:extLst/>
          </a:blip>
          <a:stretch>
            <a:fillRect/>
          </a:stretch>
        </p:blipFill>
        <p:spPr>
          <a:xfrm>
            <a:off x="6565628" y="317599"/>
            <a:ext cx="2343150" cy="490538"/>
          </a:xfrm>
          <a:prstGeom prst="rect">
            <a:avLst/>
          </a:prstGeom>
          <a:ln w="12700">
            <a:miter lim="400000"/>
          </a:ln>
        </p:spPr>
      </p:pic>
      <p:sp>
        <p:nvSpPr>
          <p:cNvPr id="3" name="Title 21"/>
          <p:cNvSpPr>
            <a:spLocks noGrp="1"/>
          </p:cNvSpPr>
          <p:nvPr>
            <p:ph type="title"/>
          </p:nvPr>
        </p:nvSpPr>
        <p:spPr>
          <a:xfrm>
            <a:off x="2175697" y="121926"/>
            <a:ext cx="4323383" cy="857250"/>
          </a:xfrm>
          <a:prstGeom prst="rect">
            <a:avLst/>
          </a:prstGeom>
        </p:spPr>
        <p:txBody>
          <a:bodyPr lIns="34290" tIns="17145" rIns="34290" bIns="17145" anchor="ctr" anchorCtr="0"/>
          <a:lstStyle>
            <a:lvl1pPr>
              <a:defRPr sz="3600"/>
            </a:lvl1pPr>
          </a:lstStyle>
          <a:p>
            <a:r>
              <a:rPr lang="en-US" dirty="0"/>
              <a:t>Click to edit</a:t>
            </a:r>
          </a:p>
        </p:txBody>
      </p:sp>
      <p:sp>
        <p:nvSpPr>
          <p:cNvPr id="4" name="Content Placeholder 7"/>
          <p:cNvSpPr>
            <a:spLocks noGrp="1"/>
          </p:cNvSpPr>
          <p:nvPr>
            <p:ph sz="quarter" idx="10" hasCustomPrompt="1"/>
          </p:nvPr>
        </p:nvSpPr>
        <p:spPr>
          <a:xfrm>
            <a:off x="2175697" y="1429153"/>
            <a:ext cx="6312326" cy="3203032"/>
          </a:xfrm>
          <a:prstGeom prst="rect">
            <a:avLst/>
          </a:prstGeom>
        </p:spPr>
        <p:txBody>
          <a:bodyPr vert="horz" lIns="34290" tIns="17145" rIns="34290" bIns="17145"/>
          <a:lstStyle>
            <a:lvl1pPr marL="321469" indent="-321469">
              <a:buFont typeface="Arial"/>
              <a:buChar char="•"/>
              <a:defRPr/>
            </a:lvl1pPr>
          </a:lstStyle>
          <a:p>
            <a:pPr lvl="0"/>
            <a:r>
              <a:rPr lang="en-US" dirty="0"/>
              <a:t>Click to edit bullet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37226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2 Column">
    <p:spTree>
      <p:nvGrpSpPr>
        <p:cNvPr id="1" name=""/>
        <p:cNvGrpSpPr/>
        <p:nvPr/>
      </p:nvGrpSpPr>
      <p:grpSpPr>
        <a:xfrm>
          <a:off x="0" y="0"/>
          <a:ext cx="0" cy="0"/>
          <a:chOff x="0" y="0"/>
          <a:chExt cx="0" cy="0"/>
        </a:xfrm>
      </p:grpSpPr>
      <p:sp>
        <p:nvSpPr>
          <p:cNvPr id="5" name="Rectangle"/>
          <p:cNvSpPr/>
          <p:nvPr userDrawn="1"/>
        </p:nvSpPr>
        <p:spPr>
          <a:xfrm>
            <a:off x="0" y="0"/>
            <a:ext cx="9144000" cy="109716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6" name="ESJGWALogoColorSmall.png" descr="ESJGWALogoColorSmall.png"/>
          <p:cNvPicPr>
            <a:picLocks noChangeAspect="1"/>
          </p:cNvPicPr>
          <p:nvPr userDrawn="1"/>
        </p:nvPicPr>
        <p:blipFill>
          <a:blip r:embed="rId2">
            <a:extLst/>
          </a:blip>
          <a:stretch>
            <a:fillRect/>
          </a:stretch>
        </p:blipFill>
        <p:spPr>
          <a:xfrm>
            <a:off x="6565628" y="317599"/>
            <a:ext cx="2343150" cy="490538"/>
          </a:xfrm>
          <a:prstGeom prst="rect">
            <a:avLst/>
          </a:prstGeom>
          <a:ln w="12700">
            <a:miter lim="400000"/>
          </a:ln>
        </p:spPr>
      </p:pic>
      <p:sp>
        <p:nvSpPr>
          <p:cNvPr id="3" name="Title 21"/>
          <p:cNvSpPr>
            <a:spLocks noGrp="1"/>
          </p:cNvSpPr>
          <p:nvPr>
            <p:ph type="title"/>
          </p:nvPr>
        </p:nvSpPr>
        <p:spPr>
          <a:xfrm>
            <a:off x="2175697" y="121926"/>
            <a:ext cx="4323383" cy="857250"/>
          </a:xfrm>
          <a:prstGeom prst="rect">
            <a:avLst/>
          </a:prstGeom>
        </p:spPr>
        <p:txBody>
          <a:bodyPr lIns="34290" tIns="17145" rIns="34290" bIns="17145" anchor="ctr" anchorCtr="0"/>
          <a:lstStyle>
            <a:lvl1pPr>
              <a:defRPr sz="3600"/>
            </a:lvl1pPr>
          </a:lstStyle>
          <a:p>
            <a:r>
              <a:rPr lang="en-US" dirty="0"/>
              <a:t>Click to edit</a:t>
            </a:r>
          </a:p>
        </p:txBody>
      </p:sp>
      <p:sp>
        <p:nvSpPr>
          <p:cNvPr id="4" name="Content Placeholder 7"/>
          <p:cNvSpPr>
            <a:spLocks noGrp="1"/>
          </p:cNvSpPr>
          <p:nvPr>
            <p:ph sz="quarter" idx="10" hasCustomPrompt="1"/>
          </p:nvPr>
        </p:nvSpPr>
        <p:spPr>
          <a:xfrm>
            <a:off x="2175697" y="1429153"/>
            <a:ext cx="6312326" cy="3203032"/>
          </a:xfrm>
          <a:prstGeom prst="rect">
            <a:avLst/>
          </a:prstGeom>
        </p:spPr>
        <p:txBody>
          <a:bodyPr vert="horz" lIns="34290" tIns="17145" rIns="34290" bIns="17145" numCol="2"/>
          <a:lstStyle>
            <a:lvl1pPr marL="321469" marR="0" indent="-321469" algn="l" defTabSz="309563" eaLnBrk="1" fontAlgn="auto" latinLnBrk="0" hangingPunct="1">
              <a:lnSpc>
                <a:spcPct val="100000"/>
              </a:lnSpc>
              <a:spcBef>
                <a:spcPts val="2213"/>
              </a:spcBef>
              <a:spcAft>
                <a:spcPts val="0"/>
              </a:spcAft>
              <a:buClrTx/>
              <a:buSzPct val="125000"/>
              <a:buFont typeface="Arial"/>
              <a:buChar char="•"/>
              <a:tabLst/>
              <a:defRPr/>
            </a:lvl1pPr>
            <a:lvl3pPr marL="476250" indent="0">
              <a:buNone/>
              <a:defRPr/>
            </a:lvl3pPr>
          </a:lstStyle>
          <a:p>
            <a:pPr lvl="0"/>
            <a:r>
              <a:rPr lang="en-US" dirty="0"/>
              <a:t>Click to edit bullet styles 2 columns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p:txBody>
      </p:sp>
    </p:spTree>
    <p:extLst>
      <p:ext uri="{BB962C8B-B14F-4D97-AF65-F5344CB8AC3E}">
        <p14:creationId xmlns:p14="http://schemas.microsoft.com/office/powerpoint/2010/main" val="53792974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a:effectLst>
            <a:outerShdw blurRad="50800" dist="50800" dir="2700000" algn="tl" rotWithShape="0">
              <a:prstClr val="black">
                <a:alpha val="40000"/>
              </a:prstClr>
            </a:outerShdw>
          </a:effectLst>
        </p:spPr>
        <p:txBody>
          <a:bodyPr vert="horz" lIns="34290" tIns="17145" rIns="34290" bIns="17145"/>
          <a:lstStyle>
            <a:lvl1pPr algn="ctr">
              <a:defRPr/>
            </a:lvl1pPr>
          </a:lstStyle>
          <a:p>
            <a:r>
              <a:rPr lang="en-US" dirty="0"/>
              <a:t>Click to edit Master title style</a:t>
            </a:r>
          </a:p>
        </p:txBody>
      </p:sp>
    </p:spTree>
    <p:extLst>
      <p:ext uri="{BB962C8B-B14F-4D97-AF65-F5344CB8AC3E}">
        <p14:creationId xmlns:p14="http://schemas.microsoft.com/office/powerpoint/2010/main" val="177270524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Side Image">
    <p:spTree>
      <p:nvGrpSpPr>
        <p:cNvPr id="1" name=""/>
        <p:cNvGrpSpPr/>
        <p:nvPr/>
      </p:nvGrpSpPr>
      <p:grpSpPr>
        <a:xfrm>
          <a:off x="0" y="0"/>
          <a:ext cx="0" cy="0"/>
          <a:chOff x="0" y="0"/>
          <a:chExt cx="0" cy="0"/>
        </a:xfrm>
      </p:grpSpPr>
      <p:pic>
        <p:nvPicPr>
          <p:cNvPr id="9" name="Content Placeholder 6" descr="BoyWashingHandsNarrowWidt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905000" cy="5143500"/>
          </a:xfrm>
          <a:prstGeom prst="rect">
            <a:avLst/>
          </a:prstGeom>
        </p:spPr>
      </p:pic>
      <p:sp>
        <p:nvSpPr>
          <p:cNvPr id="6" name="Content Placeholder 7"/>
          <p:cNvSpPr>
            <a:spLocks noGrp="1"/>
          </p:cNvSpPr>
          <p:nvPr>
            <p:ph sz="quarter" idx="10"/>
          </p:nvPr>
        </p:nvSpPr>
        <p:spPr>
          <a:xfrm>
            <a:off x="2175697" y="1429153"/>
            <a:ext cx="6312326" cy="3203032"/>
          </a:xfrm>
          <a:prstGeom prst="rect">
            <a:avLst/>
          </a:prstGeom>
        </p:spPr>
        <p:txBody>
          <a:bodyPr vert="horz" lIns="34290" tIns="17145" rIns="34290" bIns="1714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p:cNvSpPr/>
          <p:nvPr userDrawn="1"/>
        </p:nvSpPr>
        <p:spPr>
          <a:xfrm>
            <a:off x="0" y="0"/>
            <a:ext cx="9144000" cy="109716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5" name="ESJGWALogoColorSmall.png" descr="ESJGWALogoColorSmall.png"/>
          <p:cNvPicPr>
            <a:picLocks noChangeAspect="1"/>
          </p:cNvPicPr>
          <p:nvPr userDrawn="1"/>
        </p:nvPicPr>
        <p:blipFill>
          <a:blip r:embed="rId3">
            <a:extLst/>
          </a:blip>
          <a:stretch>
            <a:fillRect/>
          </a:stretch>
        </p:blipFill>
        <p:spPr>
          <a:xfrm>
            <a:off x="6565628" y="317599"/>
            <a:ext cx="2343150" cy="490538"/>
          </a:xfrm>
          <a:prstGeom prst="rect">
            <a:avLst/>
          </a:prstGeom>
          <a:ln w="12700">
            <a:miter lim="400000"/>
          </a:ln>
        </p:spPr>
      </p:pic>
      <p:sp>
        <p:nvSpPr>
          <p:cNvPr id="7" name="Title 21"/>
          <p:cNvSpPr>
            <a:spLocks noGrp="1"/>
          </p:cNvSpPr>
          <p:nvPr>
            <p:ph type="title"/>
          </p:nvPr>
        </p:nvSpPr>
        <p:spPr>
          <a:xfrm>
            <a:off x="2175697" y="121926"/>
            <a:ext cx="4323383" cy="857250"/>
          </a:xfrm>
          <a:prstGeom prst="rect">
            <a:avLst/>
          </a:prstGeom>
        </p:spPr>
        <p:txBody>
          <a:bodyPr lIns="34290" tIns="17145" rIns="34290" bIns="17145" anchor="ctr" anchorCtr="0"/>
          <a:lstStyle>
            <a:lvl1pPr>
              <a:defRPr sz="3600"/>
            </a:lvl1pPr>
          </a:lstStyle>
          <a:p>
            <a:r>
              <a:rPr lang="en-US" dirty="0"/>
              <a:t>Click to edit</a:t>
            </a:r>
          </a:p>
        </p:txBody>
      </p:sp>
    </p:spTree>
    <p:extLst>
      <p:ext uri="{BB962C8B-B14F-4D97-AF65-F5344CB8AC3E}">
        <p14:creationId xmlns:p14="http://schemas.microsoft.com/office/powerpoint/2010/main" val="15400149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with Callout">
    <p:spTree>
      <p:nvGrpSpPr>
        <p:cNvPr id="1" name=""/>
        <p:cNvGrpSpPr/>
        <p:nvPr/>
      </p:nvGrpSpPr>
      <p:grpSpPr>
        <a:xfrm>
          <a:off x="0" y="0"/>
          <a:ext cx="0" cy="0"/>
          <a:chOff x="0" y="0"/>
          <a:chExt cx="0" cy="0"/>
        </a:xfrm>
      </p:grpSpPr>
      <p:sp>
        <p:nvSpPr>
          <p:cNvPr id="3" name="Rectangle"/>
          <p:cNvSpPr/>
          <p:nvPr userDrawn="1"/>
        </p:nvSpPr>
        <p:spPr>
          <a:xfrm>
            <a:off x="0" y="0"/>
            <a:ext cx="9144000" cy="109716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4" name="ESJGWALogoColorSmall.png" descr="ESJGWALogoColorSmall.png"/>
          <p:cNvPicPr>
            <a:picLocks noChangeAspect="1"/>
          </p:cNvPicPr>
          <p:nvPr userDrawn="1"/>
        </p:nvPicPr>
        <p:blipFill>
          <a:blip r:embed="rId2">
            <a:extLst/>
          </a:blip>
          <a:stretch>
            <a:fillRect/>
          </a:stretch>
        </p:blipFill>
        <p:spPr>
          <a:xfrm>
            <a:off x="6565628" y="317599"/>
            <a:ext cx="2343150" cy="490538"/>
          </a:xfrm>
          <a:prstGeom prst="rect">
            <a:avLst/>
          </a:prstGeom>
          <a:ln w="12700">
            <a:miter lim="400000"/>
          </a:ln>
        </p:spPr>
      </p:pic>
      <p:sp>
        <p:nvSpPr>
          <p:cNvPr id="5" name="Title 21"/>
          <p:cNvSpPr>
            <a:spLocks noGrp="1"/>
          </p:cNvSpPr>
          <p:nvPr>
            <p:ph type="title"/>
          </p:nvPr>
        </p:nvSpPr>
        <p:spPr>
          <a:xfrm>
            <a:off x="2175697" y="121926"/>
            <a:ext cx="4323383" cy="857250"/>
          </a:xfrm>
          <a:prstGeom prst="rect">
            <a:avLst/>
          </a:prstGeom>
        </p:spPr>
        <p:txBody>
          <a:bodyPr lIns="34290" tIns="17145" rIns="34290" bIns="17145" anchor="ctr" anchorCtr="0"/>
          <a:lstStyle>
            <a:lvl1pPr>
              <a:defRPr sz="3600"/>
            </a:lvl1pPr>
          </a:lstStyle>
          <a:p>
            <a:r>
              <a:rPr lang="en-US" dirty="0"/>
              <a:t>Click to edit</a:t>
            </a:r>
          </a:p>
        </p:txBody>
      </p:sp>
      <p:sp>
        <p:nvSpPr>
          <p:cNvPr id="10" name="Content Placeholder 9"/>
          <p:cNvSpPr>
            <a:spLocks noGrp="1"/>
          </p:cNvSpPr>
          <p:nvPr>
            <p:ph sz="quarter" idx="11" hasCustomPrompt="1"/>
          </p:nvPr>
        </p:nvSpPr>
        <p:spPr>
          <a:xfrm>
            <a:off x="205431" y="1438547"/>
            <a:ext cx="1550068" cy="2932418"/>
          </a:xfrm>
          <a:prstGeom prst="rect">
            <a:avLst/>
          </a:prstGeom>
        </p:spPr>
        <p:txBody>
          <a:bodyPr vert="horz" lIns="34290" tIns="17145" rIns="34290" bIns="17145"/>
          <a:lstStyle>
            <a:lvl1pPr algn="ctr">
              <a:defRPr sz="2700" i="1"/>
            </a:lvl1pPr>
            <a:lvl2pPr marL="238125" indent="0">
              <a:buNone/>
              <a:defRPr/>
            </a:lvl2pPr>
          </a:lstStyle>
          <a:p>
            <a:pPr lvl="0"/>
            <a:r>
              <a:rPr lang="en-US" dirty="0"/>
              <a:t>Click to edit callout text</a:t>
            </a:r>
          </a:p>
        </p:txBody>
      </p:sp>
      <p:sp>
        <p:nvSpPr>
          <p:cNvPr id="11" name="Content Placeholder 7"/>
          <p:cNvSpPr>
            <a:spLocks noGrp="1"/>
          </p:cNvSpPr>
          <p:nvPr>
            <p:ph sz="quarter" idx="10"/>
          </p:nvPr>
        </p:nvSpPr>
        <p:spPr>
          <a:xfrm>
            <a:off x="2175697" y="1429153"/>
            <a:ext cx="6312326" cy="3203032"/>
          </a:xfrm>
          <a:prstGeom prst="rect">
            <a:avLst/>
          </a:prstGeom>
        </p:spPr>
        <p:txBody>
          <a:bodyPr vert="horz" lIns="34290" tIns="17145" rIns="34290" bIns="1714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96392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wer Right Box Image">
    <p:spTree>
      <p:nvGrpSpPr>
        <p:cNvPr id="1" name=""/>
        <p:cNvGrpSpPr/>
        <p:nvPr/>
      </p:nvGrpSpPr>
      <p:grpSpPr>
        <a:xfrm>
          <a:off x="0" y="0"/>
          <a:ext cx="0" cy="0"/>
          <a:chOff x="0" y="0"/>
          <a:chExt cx="0" cy="0"/>
        </a:xfrm>
      </p:grpSpPr>
      <p:sp>
        <p:nvSpPr>
          <p:cNvPr id="3" name="Rectangle"/>
          <p:cNvSpPr/>
          <p:nvPr userDrawn="1"/>
        </p:nvSpPr>
        <p:spPr>
          <a:xfrm>
            <a:off x="0" y="0"/>
            <a:ext cx="9144000" cy="109716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4" name="ESJGWALogoColorSmall.png" descr="ESJGWALogoColorSmall.png"/>
          <p:cNvPicPr>
            <a:picLocks noChangeAspect="1"/>
          </p:cNvPicPr>
          <p:nvPr userDrawn="1"/>
        </p:nvPicPr>
        <p:blipFill>
          <a:blip r:embed="rId2">
            <a:extLst/>
          </a:blip>
          <a:stretch>
            <a:fillRect/>
          </a:stretch>
        </p:blipFill>
        <p:spPr>
          <a:xfrm>
            <a:off x="6565628" y="317599"/>
            <a:ext cx="2343150" cy="490538"/>
          </a:xfrm>
          <a:prstGeom prst="rect">
            <a:avLst/>
          </a:prstGeom>
          <a:ln w="12700">
            <a:miter lim="400000"/>
          </a:ln>
        </p:spPr>
      </p:pic>
      <p:sp>
        <p:nvSpPr>
          <p:cNvPr id="5" name="Title 21"/>
          <p:cNvSpPr>
            <a:spLocks noGrp="1"/>
          </p:cNvSpPr>
          <p:nvPr>
            <p:ph type="title"/>
          </p:nvPr>
        </p:nvSpPr>
        <p:spPr>
          <a:xfrm>
            <a:off x="2175697" y="121926"/>
            <a:ext cx="4323383" cy="857250"/>
          </a:xfrm>
          <a:prstGeom prst="rect">
            <a:avLst/>
          </a:prstGeom>
        </p:spPr>
        <p:txBody>
          <a:bodyPr lIns="34290" tIns="17145" rIns="34290" bIns="17145" anchor="ctr" anchorCtr="0"/>
          <a:lstStyle>
            <a:lvl1pPr>
              <a:defRPr sz="3600"/>
            </a:lvl1pPr>
          </a:lstStyle>
          <a:p>
            <a:r>
              <a:rPr lang="en-US" dirty="0"/>
              <a:t>Click to edit</a:t>
            </a:r>
          </a:p>
        </p:txBody>
      </p:sp>
      <p:sp>
        <p:nvSpPr>
          <p:cNvPr id="11" name="Content Placeholder 7"/>
          <p:cNvSpPr>
            <a:spLocks noGrp="1"/>
          </p:cNvSpPr>
          <p:nvPr>
            <p:ph sz="quarter" idx="10" hasCustomPrompt="1"/>
          </p:nvPr>
        </p:nvSpPr>
        <p:spPr>
          <a:xfrm>
            <a:off x="1904902" y="1106772"/>
            <a:ext cx="7239098" cy="4036727"/>
          </a:xfrm>
          <a:prstGeom prst="rect">
            <a:avLst/>
          </a:prstGeom>
        </p:spPr>
        <p:txBody>
          <a:bodyPr vert="horz" lIns="34290" tIns="17145" rIns="34290" bIns="17145"/>
          <a:lstStyle>
            <a:lvl1pPr>
              <a:defRPr baseline="0"/>
            </a:lvl1pPr>
          </a:lstStyle>
          <a:p>
            <a:pPr lvl="0"/>
            <a:r>
              <a:rPr lang="en-US" dirty="0"/>
              <a:t>Click picture, graph or video icon to place content in this box</a:t>
            </a:r>
          </a:p>
        </p:txBody>
      </p:sp>
    </p:spTree>
    <p:extLst>
      <p:ext uri="{BB962C8B-B14F-4D97-AF65-F5344CB8AC3E}">
        <p14:creationId xmlns:p14="http://schemas.microsoft.com/office/powerpoint/2010/main" val="542566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4594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1B2"/>
        </a:solidFill>
        <a:effectLst/>
      </p:bgPr>
    </p:bg>
    <p:spTree>
      <p:nvGrpSpPr>
        <p:cNvPr id="1" name=""/>
        <p:cNvGrpSpPr/>
        <p:nvPr/>
      </p:nvGrpSpPr>
      <p:grpSpPr>
        <a:xfrm>
          <a:off x="0" y="0"/>
          <a:ext cx="0" cy="0"/>
          <a:chOff x="0" y="0"/>
          <a:chExt cx="0" cy="0"/>
        </a:xfrm>
      </p:grpSpPr>
      <p:sp>
        <p:nvSpPr>
          <p:cNvPr id="5" name="Rectangle"/>
          <p:cNvSpPr/>
          <p:nvPr userDrawn="1"/>
        </p:nvSpPr>
        <p:spPr>
          <a:xfrm>
            <a:off x="0" y="0"/>
            <a:ext cx="1906563" cy="5143500"/>
          </a:xfrm>
          <a:prstGeom prst="rect">
            <a:avLst/>
          </a:prstGeom>
          <a:solidFill>
            <a:srgbClr val="43AA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Tree>
    <p:extLst>
      <p:ext uri="{BB962C8B-B14F-4D97-AF65-F5344CB8AC3E}">
        <p14:creationId xmlns:p14="http://schemas.microsoft.com/office/powerpoint/2010/main" val="1371937724"/>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7" r:id="rId3"/>
    <p:sldLayoutId id="2147483674" r:id="rId4"/>
    <p:sldLayoutId id="2147483676" r:id="rId5"/>
    <p:sldLayoutId id="2147483679" r:id="rId6"/>
    <p:sldLayoutId id="2147483678" r:id="rId7"/>
  </p:sldLayoutIdLst>
  <p:transition spd="med"/>
  <p:txStyles>
    <p:titleStyle>
      <a:lvl1pPr marL="0" marR="0" indent="0" algn="l"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1pPr>
      <a:lvl2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2pPr>
      <a:lvl3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3pPr>
      <a:lvl4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4pPr>
      <a:lvl5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5pPr>
      <a:lvl6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6pPr>
      <a:lvl7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7pPr>
      <a:lvl8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8pPr>
      <a:lvl9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9pPr>
    </p:titleStyle>
    <p:bodyStyle>
      <a:lvl1pPr marL="0" marR="0" indent="0" algn="l" defTabSz="309563" latinLnBrk="0">
        <a:lnSpc>
          <a:spcPct val="100000"/>
        </a:lnSpc>
        <a:spcBef>
          <a:spcPts val="2213"/>
        </a:spcBef>
        <a:spcAft>
          <a:spcPts val="0"/>
        </a:spcAft>
        <a:buClrTx/>
        <a:buSzPct val="125000"/>
        <a:buFontTx/>
        <a:buNone/>
        <a:tabLst/>
        <a:defRPr sz="2300" b="0" i="0" u="none" strike="noStrike" cap="none" spc="0" baseline="0">
          <a:ln>
            <a:noFill/>
          </a:ln>
          <a:solidFill>
            <a:schemeClr val="bg1"/>
          </a:solidFill>
          <a:uFillTx/>
          <a:latin typeface="Arial Narrow"/>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peWIthD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9" name="Rectangle"/>
          <p:cNvSpPr/>
          <p:nvPr/>
        </p:nvSpPr>
        <p:spPr>
          <a:xfrm>
            <a:off x="0" y="3717094"/>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pic>
        <p:nvPicPr>
          <p:cNvPr id="4" name="Picture 3" descr="ESJGWALogoWhite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421" y="2621961"/>
            <a:ext cx="4205288" cy="885825"/>
          </a:xfrm>
          <a:prstGeom prst="rect">
            <a:avLst/>
          </a:prstGeom>
        </p:spPr>
      </p:pic>
      <p:sp>
        <p:nvSpPr>
          <p:cNvPr id="6" name="Title 5"/>
          <p:cNvSpPr>
            <a:spLocks noGrp="1"/>
          </p:cNvSpPr>
          <p:nvPr>
            <p:ph type="title"/>
          </p:nvPr>
        </p:nvSpPr>
        <p:spPr>
          <a:xfrm>
            <a:off x="430051" y="3707559"/>
            <a:ext cx="8229600" cy="857250"/>
          </a:xfrm>
        </p:spPr>
        <p:txBody>
          <a:bodyPr/>
          <a:lstStyle/>
          <a:p>
            <a:r>
              <a:rPr lang="en-US" sz="4400" dirty="0"/>
              <a:t>Materials for GSA Outreach</a:t>
            </a:r>
            <a:br>
              <a:rPr lang="en-US" sz="4400" dirty="0"/>
            </a:br>
            <a:r>
              <a:rPr lang="en-US" sz="4400" dirty="0"/>
              <a:t>May 2019</a:t>
            </a:r>
            <a:endParaRPr lang="en-US" dirty="0"/>
          </a:p>
        </p:txBody>
      </p:sp>
    </p:spTree>
    <p:extLst>
      <p:ext uri="{BB962C8B-B14F-4D97-AF65-F5344CB8AC3E}">
        <p14:creationId xmlns:p14="http://schemas.microsoft.com/office/powerpoint/2010/main" val="255359965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verAtSuns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62774"/>
            <a:ext cx="9144000" cy="5143500"/>
          </a:xfrm>
          <a:prstGeom prst="rect">
            <a:avLst/>
          </a:prstGeom>
        </p:spPr>
      </p:pic>
      <p:sp>
        <p:nvSpPr>
          <p:cNvPr id="129" name="Rectangle"/>
          <p:cNvSpPr/>
          <p:nvPr/>
        </p:nvSpPr>
        <p:spPr>
          <a:xfrm>
            <a:off x="0" y="37391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6" name="Title 5"/>
          <p:cNvSpPr>
            <a:spLocks noGrp="1"/>
          </p:cNvSpPr>
          <p:nvPr>
            <p:ph type="title"/>
          </p:nvPr>
        </p:nvSpPr>
        <p:spPr>
          <a:xfrm>
            <a:off x="54315" y="4023772"/>
            <a:ext cx="9084265" cy="857250"/>
          </a:xfrm>
        </p:spPr>
        <p:txBody>
          <a:bodyPr/>
          <a:lstStyle/>
          <a:p>
            <a:pPr algn="ctr"/>
            <a:r>
              <a:rPr lang="en-US" sz="4000" dirty="0"/>
              <a:t>Monitoring, Measuring and Model Refinements</a:t>
            </a:r>
          </a:p>
        </p:txBody>
      </p:sp>
    </p:spTree>
    <p:extLst>
      <p:ext uri="{BB962C8B-B14F-4D97-AF65-F5344CB8AC3E}">
        <p14:creationId xmlns:p14="http://schemas.microsoft.com/office/powerpoint/2010/main" val="40465917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11</a:t>
            </a:fld>
            <a:endParaRPr lang="en-US" sz="1200" dirty="0">
              <a:solidFill>
                <a:srgbClr val="C0C0C0"/>
              </a:solidFill>
            </a:endParaRPr>
          </a:p>
        </p:txBody>
      </p:sp>
      <p:sp>
        <p:nvSpPr>
          <p:cNvPr id="7" name="Title 1">
            <a:extLst>
              <a:ext uri="{FF2B5EF4-FFF2-40B4-BE49-F238E27FC236}">
                <a16:creationId xmlns:a16="http://schemas.microsoft.com/office/drawing/2014/main" xmlns="" id="{EFE9CA8B-1B0F-4D82-88CB-24CF6EA02481}"/>
              </a:ext>
            </a:extLst>
          </p:cNvPr>
          <p:cNvSpPr txBox="1">
            <a:spLocks/>
          </p:cNvSpPr>
          <p:nvPr/>
        </p:nvSpPr>
        <p:spPr>
          <a:xfrm>
            <a:off x="97765" y="107780"/>
            <a:ext cx="6777596" cy="857250"/>
          </a:xfrm>
          <a:prstGeom prst="rect">
            <a:avLst/>
          </a:prstGeom>
        </p:spPr>
        <p:txBody>
          <a:bodyPr lIns="34290" tIns="17145" rIns="34290" bIns="17145" anchor="ctr" anchorCtr="0"/>
          <a:lstStyle>
            <a:lvl1pPr marL="0" marR="0" indent="0" algn="l" defTabSz="309563"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mj-lt"/>
                <a:ea typeface="+mj-ea"/>
                <a:cs typeface="+mj-cs"/>
                <a:sym typeface="Arial Narrow"/>
              </a:defRPr>
            </a:lvl1pPr>
            <a:lvl2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2pPr>
            <a:lvl3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3pPr>
            <a:lvl4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4pPr>
            <a:lvl5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5pPr>
            <a:lvl6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6pPr>
            <a:lvl7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7pPr>
            <a:lvl8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8pPr>
            <a:lvl9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9pPr>
          </a:lstStyle>
          <a:p>
            <a:pPr hangingPunct="1"/>
            <a:r>
              <a:rPr lang="en-US" dirty="0"/>
              <a:t>Monitoring, Measuring, and Model Refinements</a:t>
            </a:r>
          </a:p>
        </p:txBody>
      </p:sp>
      <p:sp>
        <p:nvSpPr>
          <p:cNvPr id="3" name="Content Placeholder 2">
            <a:extLst>
              <a:ext uri="{FF2B5EF4-FFF2-40B4-BE49-F238E27FC236}">
                <a16:creationId xmlns:a16="http://schemas.microsoft.com/office/drawing/2014/main" xmlns="" id="{47F3CDD1-5321-4890-B71A-BDAE8936A05B}"/>
              </a:ext>
            </a:extLst>
          </p:cNvPr>
          <p:cNvSpPr>
            <a:spLocks noGrp="1"/>
          </p:cNvSpPr>
          <p:nvPr>
            <p:ph sz="quarter" idx="10"/>
          </p:nvPr>
        </p:nvSpPr>
        <p:spPr>
          <a:xfrm>
            <a:off x="2175697" y="1264630"/>
            <a:ext cx="6312326" cy="3203032"/>
          </a:xfrm>
        </p:spPr>
        <p:txBody>
          <a:bodyPr/>
          <a:lstStyle/>
          <a:p>
            <a:pPr marL="238125" lvl="1" indent="0">
              <a:spcBef>
                <a:spcPts val="0"/>
              </a:spcBef>
              <a:buNone/>
            </a:pPr>
            <a:r>
              <a:rPr lang="en-US" sz="2400" dirty="0"/>
              <a:t>The following actions are required by SGMA:</a:t>
            </a:r>
          </a:p>
          <a:p>
            <a:pPr lvl="1">
              <a:spcBef>
                <a:spcPts val="0"/>
              </a:spcBef>
            </a:pPr>
            <a:r>
              <a:rPr lang="en-US" sz="2400" dirty="0"/>
              <a:t>Monitoring and reporting</a:t>
            </a:r>
          </a:p>
          <a:p>
            <a:pPr lvl="1">
              <a:spcBef>
                <a:spcPts val="0"/>
              </a:spcBef>
            </a:pPr>
            <a:r>
              <a:rPr lang="en-US" sz="2400" dirty="0"/>
              <a:t>Data collection and analysis</a:t>
            </a:r>
          </a:p>
          <a:p>
            <a:pPr lvl="1">
              <a:spcBef>
                <a:spcPts val="0"/>
              </a:spcBef>
            </a:pPr>
            <a:r>
              <a:rPr lang="en-US" sz="2400" dirty="0"/>
              <a:t>Administrative actions</a:t>
            </a:r>
          </a:p>
          <a:p>
            <a:pPr lvl="1">
              <a:spcBef>
                <a:spcPts val="0"/>
              </a:spcBef>
            </a:pPr>
            <a:r>
              <a:rPr lang="en-US" sz="2400" dirty="0"/>
              <a:t>5-year update</a:t>
            </a:r>
          </a:p>
          <a:p>
            <a:pPr lvl="1">
              <a:spcBef>
                <a:spcPts val="0"/>
              </a:spcBef>
            </a:pPr>
            <a:r>
              <a:rPr lang="en-US" sz="2400" dirty="0"/>
              <a:t>DMS updates</a:t>
            </a:r>
          </a:p>
          <a:p>
            <a:pPr lvl="1">
              <a:spcBef>
                <a:spcPts val="0"/>
              </a:spcBef>
            </a:pPr>
            <a:r>
              <a:rPr lang="en-US" sz="2400" dirty="0"/>
              <a:t>Public outreach</a:t>
            </a:r>
          </a:p>
          <a:p>
            <a:pPr lvl="1">
              <a:spcBef>
                <a:spcPts val="0"/>
              </a:spcBef>
            </a:pPr>
            <a:r>
              <a:rPr lang="en-US" sz="2400" dirty="0"/>
              <a:t>Website maintenance</a:t>
            </a:r>
          </a:p>
          <a:p>
            <a:pPr lvl="1">
              <a:spcBef>
                <a:spcPts val="0"/>
              </a:spcBef>
            </a:pPr>
            <a:r>
              <a:rPr lang="en-US" sz="2400" dirty="0"/>
              <a:t>Legal support</a:t>
            </a:r>
          </a:p>
          <a:p>
            <a:pPr lvl="1">
              <a:spcBef>
                <a:spcPts val="0"/>
              </a:spcBef>
            </a:pPr>
            <a:r>
              <a:rPr lang="en-US" sz="2400" dirty="0"/>
              <a:t>Grant writing</a:t>
            </a:r>
          </a:p>
        </p:txBody>
      </p:sp>
    </p:spTree>
    <p:extLst>
      <p:ext uri="{BB962C8B-B14F-4D97-AF65-F5344CB8AC3E}">
        <p14:creationId xmlns:p14="http://schemas.microsoft.com/office/powerpoint/2010/main" val="154513646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12</a:t>
            </a:fld>
            <a:endParaRPr lang="en-US" sz="1200" dirty="0">
              <a:solidFill>
                <a:srgbClr val="C0C0C0"/>
              </a:solidFill>
            </a:endParaRPr>
          </a:p>
        </p:txBody>
      </p:sp>
      <p:sp>
        <p:nvSpPr>
          <p:cNvPr id="7" name="Title 1">
            <a:extLst>
              <a:ext uri="{FF2B5EF4-FFF2-40B4-BE49-F238E27FC236}">
                <a16:creationId xmlns:a16="http://schemas.microsoft.com/office/drawing/2014/main" xmlns="" id="{EFE9CA8B-1B0F-4D82-88CB-24CF6EA02481}"/>
              </a:ext>
            </a:extLst>
          </p:cNvPr>
          <p:cNvSpPr txBox="1">
            <a:spLocks/>
          </p:cNvSpPr>
          <p:nvPr/>
        </p:nvSpPr>
        <p:spPr>
          <a:xfrm>
            <a:off x="92597" y="107780"/>
            <a:ext cx="6365353" cy="857250"/>
          </a:xfrm>
          <a:prstGeom prst="rect">
            <a:avLst/>
          </a:prstGeom>
        </p:spPr>
        <p:txBody>
          <a:bodyPr lIns="34290" tIns="17145" rIns="34290" bIns="17145" anchor="ctr" anchorCtr="0"/>
          <a:lstStyle>
            <a:lvl1pPr marL="0" marR="0" indent="0" algn="l" defTabSz="309563"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mj-lt"/>
                <a:ea typeface="+mj-ea"/>
                <a:cs typeface="+mj-cs"/>
                <a:sym typeface="Arial Narrow"/>
              </a:defRPr>
            </a:lvl1pPr>
            <a:lvl2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2pPr>
            <a:lvl3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3pPr>
            <a:lvl4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4pPr>
            <a:lvl5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5pPr>
            <a:lvl6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6pPr>
            <a:lvl7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7pPr>
            <a:lvl8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8pPr>
            <a:lvl9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9pPr>
          </a:lstStyle>
          <a:p>
            <a:pPr hangingPunct="1"/>
            <a:r>
              <a:rPr lang="en-US" dirty="0"/>
              <a:t>Board Action on Monitoring, Measuring, and Model Refinements</a:t>
            </a:r>
          </a:p>
        </p:txBody>
      </p:sp>
      <p:sp>
        <p:nvSpPr>
          <p:cNvPr id="8" name="Content Placeholder 2">
            <a:extLst>
              <a:ext uri="{FF2B5EF4-FFF2-40B4-BE49-F238E27FC236}">
                <a16:creationId xmlns:a16="http://schemas.microsoft.com/office/drawing/2014/main" xmlns="" id="{DBCB17C6-686C-4EAE-800F-8D37E3A62904}"/>
              </a:ext>
            </a:extLst>
          </p:cNvPr>
          <p:cNvSpPr>
            <a:spLocks noGrp="1"/>
          </p:cNvSpPr>
          <p:nvPr>
            <p:ph sz="quarter" idx="10"/>
          </p:nvPr>
        </p:nvSpPr>
        <p:spPr>
          <a:xfrm>
            <a:off x="2175697" y="1270189"/>
            <a:ext cx="6602615" cy="4442217"/>
          </a:xfrm>
        </p:spPr>
        <p:txBody>
          <a:bodyPr/>
          <a:lstStyle/>
          <a:p>
            <a:pPr marL="0" indent="0">
              <a:spcBef>
                <a:spcPts val="0"/>
              </a:spcBef>
              <a:buNone/>
            </a:pPr>
            <a:r>
              <a:rPr lang="en-US" sz="2400" dirty="0"/>
              <a:t>The GWA Board voted that </a:t>
            </a:r>
            <a:r>
              <a:rPr lang="en-US" dirty="0"/>
              <a:t>measuring, reporting, and model verification and refinement activities be completed at the basin scale, as opposed to at the local GSA scale, subject to a financing plan with appropriate cost share allocations to be developed following GSP adoption. </a:t>
            </a:r>
            <a:endParaRPr lang="en-US" sz="2400" dirty="0"/>
          </a:p>
          <a:p>
            <a:pPr marL="0" lvl="0" indent="0">
              <a:spcBef>
                <a:spcPts val="0"/>
              </a:spcBef>
              <a:buNone/>
            </a:pPr>
            <a:endParaRPr lang="en-US" sz="2000" dirty="0"/>
          </a:p>
        </p:txBody>
      </p:sp>
    </p:spTree>
    <p:extLst>
      <p:ext uri="{BB962C8B-B14F-4D97-AF65-F5344CB8AC3E}">
        <p14:creationId xmlns:p14="http://schemas.microsoft.com/office/powerpoint/2010/main" val="24260473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p:cNvSpPr/>
          <p:nvPr/>
        </p:nvSpPr>
        <p:spPr>
          <a:xfrm>
            <a:off x="-4282" y="3664336"/>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pic>
        <p:nvPicPr>
          <p:cNvPr id="128" name="slide-5.jpg" descr="slide-5.jpg"/>
          <p:cNvPicPr>
            <a:picLocks noChangeAspect="1"/>
          </p:cNvPicPr>
          <p:nvPr/>
        </p:nvPicPr>
        <p:blipFill>
          <a:blip r:embed="rId3">
            <a:extLst/>
          </a:blip>
          <a:stretch>
            <a:fillRect/>
          </a:stretch>
        </p:blipFill>
        <p:spPr>
          <a:xfrm>
            <a:off x="0" y="0"/>
            <a:ext cx="9135437" cy="5143500"/>
          </a:xfrm>
          <a:prstGeom prst="rect">
            <a:avLst/>
          </a:prstGeom>
          <a:ln w="12700">
            <a:miter lim="400000"/>
          </a:ln>
        </p:spPr>
      </p:pic>
      <p:sp>
        <p:nvSpPr>
          <p:cNvPr id="5" name="Slide Number Placeholder 2">
            <a:extLst>
              <a:ext uri="{FF2B5EF4-FFF2-40B4-BE49-F238E27FC236}">
                <a16:creationId xmlns:a16="http://schemas.microsoft.com/office/drawing/2014/main" xmlns="" id="{960D8015-3A2F-4B2C-8365-498CA53FB57F}"/>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r>
              <a:rPr lang="en-US" sz="1200" dirty="0">
                <a:solidFill>
                  <a:srgbClr val="C0C0C0"/>
                </a:solidFill>
              </a:rPr>
              <a:t>4</a:t>
            </a:r>
          </a:p>
        </p:txBody>
      </p:sp>
      <p:sp>
        <p:nvSpPr>
          <p:cNvPr id="7" name="Rectangle">
            <a:extLst>
              <a:ext uri="{FF2B5EF4-FFF2-40B4-BE49-F238E27FC236}">
                <a16:creationId xmlns:a16="http://schemas.microsoft.com/office/drawing/2014/main" xmlns="" id="{342F1C64-7E6D-45C3-A5B3-6E6D7B39E889}"/>
              </a:ext>
            </a:extLst>
          </p:cNvPr>
          <p:cNvSpPr/>
          <p:nvPr/>
        </p:nvSpPr>
        <p:spPr>
          <a:xfrm>
            <a:off x="-8563" y="37170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2" name="Title 1"/>
          <p:cNvSpPr>
            <a:spLocks noGrp="1"/>
          </p:cNvSpPr>
          <p:nvPr>
            <p:ph type="title"/>
          </p:nvPr>
        </p:nvSpPr>
        <p:spPr>
          <a:xfrm>
            <a:off x="553916" y="3948914"/>
            <a:ext cx="8229600" cy="857250"/>
          </a:xfrm>
        </p:spPr>
        <p:txBody>
          <a:bodyPr/>
          <a:lstStyle/>
          <a:p>
            <a:r>
              <a:rPr lang="en-US" sz="3600" dirty="0"/>
              <a:t>Project Implementation</a:t>
            </a:r>
          </a:p>
        </p:txBody>
      </p:sp>
    </p:spTree>
    <p:extLst>
      <p:ext uri="{BB962C8B-B14F-4D97-AF65-F5344CB8AC3E}">
        <p14:creationId xmlns:p14="http://schemas.microsoft.com/office/powerpoint/2010/main" val="243504319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14</a:t>
            </a:fld>
            <a:endParaRPr lang="en-US" sz="1200" dirty="0">
              <a:solidFill>
                <a:srgbClr val="C0C0C0"/>
              </a:solidFill>
            </a:endParaRPr>
          </a:p>
        </p:txBody>
      </p:sp>
      <p:sp>
        <p:nvSpPr>
          <p:cNvPr id="7" name="Title 1">
            <a:extLst>
              <a:ext uri="{FF2B5EF4-FFF2-40B4-BE49-F238E27FC236}">
                <a16:creationId xmlns:a16="http://schemas.microsoft.com/office/drawing/2014/main" xmlns="" id="{EFE9CA8B-1B0F-4D82-88CB-24CF6EA02481}"/>
              </a:ext>
            </a:extLst>
          </p:cNvPr>
          <p:cNvSpPr txBox="1">
            <a:spLocks/>
          </p:cNvSpPr>
          <p:nvPr/>
        </p:nvSpPr>
        <p:spPr>
          <a:xfrm>
            <a:off x="271386" y="107780"/>
            <a:ext cx="6186564" cy="857250"/>
          </a:xfrm>
          <a:prstGeom prst="rect">
            <a:avLst/>
          </a:prstGeom>
        </p:spPr>
        <p:txBody>
          <a:bodyPr lIns="34290" tIns="17145" rIns="34290" bIns="17145" anchor="ctr" anchorCtr="0"/>
          <a:lstStyle>
            <a:lvl1pPr marL="0" marR="0" indent="0" algn="l" defTabSz="309563"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mj-lt"/>
                <a:ea typeface="+mj-ea"/>
                <a:cs typeface="+mj-cs"/>
                <a:sym typeface="Arial Narrow"/>
              </a:defRPr>
            </a:lvl1pPr>
            <a:lvl2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2pPr>
            <a:lvl3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3pPr>
            <a:lvl4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4pPr>
            <a:lvl5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5pPr>
            <a:lvl6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6pPr>
            <a:lvl7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7pPr>
            <a:lvl8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8pPr>
            <a:lvl9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9pPr>
          </a:lstStyle>
          <a:p>
            <a:pPr hangingPunct="1"/>
            <a:r>
              <a:rPr lang="en-US" dirty="0"/>
              <a:t>Board Action on Project Implementation</a:t>
            </a:r>
          </a:p>
        </p:txBody>
      </p:sp>
      <p:sp>
        <p:nvSpPr>
          <p:cNvPr id="8" name="Content Placeholder 2">
            <a:extLst>
              <a:ext uri="{FF2B5EF4-FFF2-40B4-BE49-F238E27FC236}">
                <a16:creationId xmlns:a16="http://schemas.microsoft.com/office/drawing/2014/main" xmlns="" id="{DBCB17C6-686C-4EAE-800F-8D37E3A62904}"/>
              </a:ext>
            </a:extLst>
          </p:cNvPr>
          <p:cNvSpPr>
            <a:spLocks noGrp="1"/>
          </p:cNvSpPr>
          <p:nvPr>
            <p:ph sz="quarter" idx="10"/>
          </p:nvPr>
        </p:nvSpPr>
        <p:spPr>
          <a:xfrm>
            <a:off x="2175697" y="1270189"/>
            <a:ext cx="6602615" cy="4442217"/>
          </a:xfrm>
        </p:spPr>
        <p:txBody>
          <a:bodyPr/>
          <a:lstStyle/>
          <a:p>
            <a:pPr marL="0" lvl="0" indent="0">
              <a:spcBef>
                <a:spcPts val="0"/>
              </a:spcBef>
              <a:buNone/>
            </a:pPr>
            <a:r>
              <a:rPr lang="en-US" dirty="0"/>
              <a:t>The GWA Board voted that projects in the GSP Implementation Plan be developed and implemented at the GSA level. This allows for GSAs to lead projects in their area and have full responsibility and authority regarding those projects as they typically do as an agency. GSAs with projects in the GSP may work with additional parties in the development of their projects, or may request that the JPA considers implementing projects on their behalf, at its sole discretion.</a:t>
            </a:r>
            <a:endParaRPr lang="en-US" sz="2000" dirty="0"/>
          </a:p>
        </p:txBody>
      </p:sp>
    </p:spTree>
    <p:extLst>
      <p:ext uri="{BB962C8B-B14F-4D97-AF65-F5344CB8AC3E}">
        <p14:creationId xmlns:p14="http://schemas.microsoft.com/office/powerpoint/2010/main" val="24745750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verAtSuns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62774"/>
            <a:ext cx="9144000" cy="5143500"/>
          </a:xfrm>
          <a:prstGeom prst="rect">
            <a:avLst/>
          </a:prstGeom>
        </p:spPr>
      </p:pic>
      <p:sp>
        <p:nvSpPr>
          <p:cNvPr id="129" name="Rectangle"/>
          <p:cNvSpPr/>
          <p:nvPr/>
        </p:nvSpPr>
        <p:spPr>
          <a:xfrm>
            <a:off x="0" y="37391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6" name="Title 5"/>
          <p:cNvSpPr>
            <a:spLocks noGrp="1"/>
          </p:cNvSpPr>
          <p:nvPr>
            <p:ph type="title"/>
          </p:nvPr>
        </p:nvSpPr>
        <p:spPr>
          <a:xfrm>
            <a:off x="54315" y="4023772"/>
            <a:ext cx="9084265" cy="857250"/>
          </a:xfrm>
        </p:spPr>
        <p:txBody>
          <a:bodyPr/>
          <a:lstStyle/>
          <a:p>
            <a:pPr algn="ctr"/>
            <a:r>
              <a:rPr lang="en-US" sz="4000" dirty="0"/>
              <a:t>Outreach &amp; Groundwater Sustainability Workgroup Update</a:t>
            </a:r>
          </a:p>
        </p:txBody>
      </p:sp>
    </p:spTree>
    <p:extLst>
      <p:ext uri="{BB962C8B-B14F-4D97-AF65-F5344CB8AC3E}">
        <p14:creationId xmlns:p14="http://schemas.microsoft.com/office/powerpoint/2010/main" val="41633812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2000" y="101600"/>
            <a:ext cx="4624098" cy="857250"/>
          </a:xfrm>
        </p:spPr>
        <p:txBody>
          <a:bodyPr/>
          <a:lstStyle/>
          <a:p>
            <a:r>
              <a:rPr lang="en-US" sz="3200" dirty="0"/>
              <a:t>Groundwater Sustainability Workgroup Update </a:t>
            </a:r>
          </a:p>
        </p:txBody>
      </p:sp>
      <p:sp>
        <p:nvSpPr>
          <p:cNvPr id="6" name="Slide Number Placeholder 2">
            <a:extLst>
              <a:ext uri="{FF2B5EF4-FFF2-40B4-BE49-F238E27FC236}">
                <a16:creationId xmlns:a16="http://schemas.microsoft.com/office/drawing/2014/main" xmlns="" id="{3BD9458A-8DB0-4EE7-BBAC-59D074B90506}"/>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16</a:t>
            </a:fld>
            <a:endParaRPr lang="en-US" sz="1200" dirty="0">
              <a:solidFill>
                <a:srgbClr val="C0C0C0"/>
              </a:solidFill>
            </a:endParaRPr>
          </a:p>
        </p:txBody>
      </p:sp>
      <p:sp>
        <p:nvSpPr>
          <p:cNvPr id="8" name="TextBox 7">
            <a:extLst>
              <a:ext uri="{FF2B5EF4-FFF2-40B4-BE49-F238E27FC236}">
                <a16:creationId xmlns:a16="http://schemas.microsoft.com/office/drawing/2014/main" xmlns="" id="{A5B8AB82-B174-4F70-9A9B-F54198AEB7E6}"/>
              </a:ext>
            </a:extLst>
          </p:cNvPr>
          <p:cNvSpPr txBox="1"/>
          <p:nvPr/>
        </p:nvSpPr>
        <p:spPr>
          <a:xfrm>
            <a:off x="2175697" y="1293475"/>
            <a:ext cx="6643183" cy="36111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342900" lvl="1" indent="-342900" algn="l" defTabSz="488950">
              <a:lnSpc>
                <a:spcPct val="90000"/>
              </a:lnSpc>
              <a:spcAft>
                <a:spcPct val="15000"/>
              </a:spcAft>
              <a:buFont typeface="Arial" panose="020B0604020202020204" pitchFamily="34" charset="0"/>
              <a:buChar char="•"/>
            </a:pPr>
            <a:r>
              <a:rPr lang="en-US" sz="1800" b="0" kern="1200" dirty="0">
                <a:solidFill>
                  <a:schemeClr val="bg1"/>
                </a:solidFill>
              </a:rPr>
              <a:t>7 Workgroup members and 3 members of the public attended the Groundwater Sustainability Workgroup meeting held on April 10th</a:t>
            </a:r>
          </a:p>
          <a:p>
            <a:pPr lvl="1" indent="0" algn="l" defTabSz="488950">
              <a:lnSpc>
                <a:spcPct val="90000"/>
              </a:lnSpc>
              <a:spcAft>
                <a:spcPct val="15000"/>
              </a:spcAft>
            </a:pPr>
            <a:endParaRPr lang="en-US" sz="1800" b="0" kern="1200" dirty="0">
              <a:solidFill>
                <a:schemeClr val="bg1"/>
              </a:solidFill>
            </a:endParaRPr>
          </a:p>
          <a:p>
            <a:pPr marL="342900" lvl="1" indent="-342900" algn="l" defTabSz="488950">
              <a:lnSpc>
                <a:spcPct val="90000"/>
              </a:lnSpc>
              <a:spcAft>
                <a:spcPct val="15000"/>
              </a:spcAft>
              <a:buFont typeface="Arial" panose="020B0604020202020204" pitchFamily="34" charset="0"/>
              <a:buChar char="•"/>
            </a:pPr>
            <a:r>
              <a:rPr lang="en-US" sz="1800" b="0" kern="1200" dirty="0">
                <a:solidFill>
                  <a:schemeClr val="bg1"/>
                </a:solidFill>
              </a:rPr>
              <a:t>The next Workgroup meeting will be held on May 8</a:t>
            </a:r>
            <a:r>
              <a:rPr lang="en-US" sz="1800" b="0" kern="1200" baseline="30000" dirty="0">
                <a:solidFill>
                  <a:schemeClr val="bg1"/>
                </a:solidFill>
              </a:rPr>
              <a:t>th </a:t>
            </a:r>
            <a:r>
              <a:rPr lang="en-US" sz="1800" b="0" kern="1200" dirty="0">
                <a:solidFill>
                  <a:schemeClr val="bg1"/>
                </a:solidFill>
              </a:rPr>
              <a:t>at 4:00pm at the San Joaquin County Public Works Department</a:t>
            </a:r>
          </a:p>
          <a:p>
            <a:pPr marL="342900" lvl="1" indent="-342900" algn="l" defTabSz="488950">
              <a:lnSpc>
                <a:spcPct val="90000"/>
              </a:lnSpc>
              <a:spcAft>
                <a:spcPct val="15000"/>
              </a:spcAft>
              <a:buFont typeface="Arial" panose="020B0604020202020204" pitchFamily="34" charset="0"/>
              <a:buChar char="•"/>
            </a:pPr>
            <a:endParaRPr lang="en-US" sz="1800" b="0" kern="1200" dirty="0">
              <a:solidFill>
                <a:schemeClr val="bg1"/>
              </a:solidFill>
            </a:endParaRPr>
          </a:p>
          <a:p>
            <a:pPr marL="342900" lvl="1" indent="-342900" algn="l" defTabSz="488950">
              <a:lnSpc>
                <a:spcPct val="90000"/>
              </a:lnSpc>
              <a:spcAft>
                <a:spcPct val="15000"/>
              </a:spcAft>
              <a:buFont typeface="Arial" panose="020B0604020202020204" pitchFamily="34" charset="0"/>
              <a:buChar char="•"/>
            </a:pPr>
            <a:r>
              <a:rPr lang="en-US" sz="1800" b="0" kern="1200" dirty="0">
                <a:solidFill>
                  <a:schemeClr val="bg1"/>
                </a:solidFill>
              </a:rPr>
              <a:t>Notes from Workgroup meeting are available on the website, </a:t>
            </a:r>
            <a:r>
              <a:rPr lang="en-US" sz="1800" b="0" u="sng" kern="1200" dirty="0">
                <a:solidFill>
                  <a:schemeClr val="bg1"/>
                </a:solidFill>
              </a:rPr>
              <a:t>esjgroundwater.org</a:t>
            </a:r>
            <a:r>
              <a:rPr lang="en-US" sz="1800" b="0" kern="1200" dirty="0">
                <a:solidFill>
                  <a:schemeClr val="bg1"/>
                </a:solidFill>
              </a:rPr>
              <a:t> (under ‘Agendas’ tab)</a:t>
            </a:r>
          </a:p>
          <a:p>
            <a:pPr marL="342900" lvl="3" indent="-342900" algn="l" defTabSz="488950">
              <a:lnSpc>
                <a:spcPct val="90000"/>
              </a:lnSpc>
              <a:spcAft>
                <a:spcPct val="15000"/>
              </a:spcAft>
              <a:buFont typeface="Arial" panose="020B0604020202020204" pitchFamily="34" charset="0"/>
              <a:buChar char="•"/>
            </a:pPr>
            <a:endParaRPr lang="en-US" sz="1800" b="0" kern="1200" dirty="0">
              <a:solidFill>
                <a:schemeClr val="bg1"/>
              </a:solidFill>
            </a:endParaRPr>
          </a:p>
          <a:p>
            <a:pPr marL="342900" lvl="3" indent="-342900" algn="l" defTabSz="488950">
              <a:lnSpc>
                <a:spcPct val="90000"/>
              </a:lnSpc>
              <a:spcAft>
                <a:spcPct val="15000"/>
              </a:spcAft>
              <a:buFont typeface="Arial" panose="020B0604020202020204" pitchFamily="34" charset="0"/>
              <a:buChar char="•"/>
            </a:pPr>
            <a:r>
              <a:rPr lang="en-US" sz="1800" b="0" kern="1200" dirty="0">
                <a:solidFill>
                  <a:schemeClr val="bg1"/>
                </a:solidFill>
              </a:rPr>
              <a:t>The April Workgroup focused on sustainability indicators and undesirable results, along with monitoring network</a:t>
            </a:r>
          </a:p>
          <a:p>
            <a:pPr lvl="1" indent="0" algn="l" defTabSz="488950">
              <a:lnSpc>
                <a:spcPct val="90000"/>
              </a:lnSpc>
              <a:spcAft>
                <a:spcPct val="15000"/>
              </a:spcAft>
            </a:pPr>
            <a:endParaRPr lang="en-US" sz="2000" b="0" kern="1200" dirty="0">
              <a:solidFill>
                <a:schemeClr val="bg1"/>
              </a:solidFill>
            </a:endParaRPr>
          </a:p>
          <a:p>
            <a:pPr lvl="1" indent="0" algn="l" defTabSz="488950">
              <a:lnSpc>
                <a:spcPct val="90000"/>
              </a:lnSpc>
              <a:spcAft>
                <a:spcPct val="15000"/>
              </a:spcAft>
            </a:pPr>
            <a:endParaRPr lang="en-US" sz="2000" b="0" kern="1200" dirty="0">
              <a:solidFill>
                <a:schemeClr val="bg1"/>
              </a:solidFill>
            </a:endParaRPr>
          </a:p>
          <a:p>
            <a:pPr lvl="1" indent="0" algn="l" defTabSz="488950">
              <a:lnSpc>
                <a:spcPct val="90000"/>
              </a:lnSpc>
              <a:spcAft>
                <a:spcPct val="15000"/>
              </a:spcAft>
            </a:pPr>
            <a:endParaRPr lang="en-US" sz="2000" b="0" kern="1200" dirty="0">
              <a:solidFill>
                <a:schemeClr val="bg1"/>
              </a:solidFill>
            </a:endParaRPr>
          </a:p>
        </p:txBody>
      </p:sp>
    </p:spTree>
    <p:extLst>
      <p:ext uri="{BB962C8B-B14F-4D97-AF65-F5344CB8AC3E}">
        <p14:creationId xmlns:p14="http://schemas.microsoft.com/office/powerpoint/2010/main" val="24893050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xmlns="" id="{50FAAE98-CAF8-46A1-B975-ADCED8FB1F6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17</a:t>
            </a:fld>
            <a:endParaRPr lang="en-US" sz="1200" dirty="0">
              <a:solidFill>
                <a:srgbClr val="C0C0C0"/>
              </a:solidFill>
            </a:endParaRPr>
          </a:p>
        </p:txBody>
      </p:sp>
      <p:sp>
        <p:nvSpPr>
          <p:cNvPr id="9" name="Title 3">
            <a:extLst>
              <a:ext uri="{FF2B5EF4-FFF2-40B4-BE49-F238E27FC236}">
                <a16:creationId xmlns:a16="http://schemas.microsoft.com/office/drawing/2014/main" xmlns="" id="{181E4EF4-94D3-43FB-BD83-D68009C1D7BC}"/>
              </a:ext>
            </a:extLst>
          </p:cNvPr>
          <p:cNvSpPr>
            <a:spLocks noGrp="1"/>
          </p:cNvSpPr>
          <p:nvPr>
            <p:ph type="title"/>
          </p:nvPr>
        </p:nvSpPr>
        <p:spPr>
          <a:xfrm>
            <a:off x="2032000" y="101600"/>
            <a:ext cx="4624098" cy="857250"/>
          </a:xfrm>
        </p:spPr>
        <p:txBody>
          <a:bodyPr/>
          <a:lstStyle/>
          <a:p>
            <a:r>
              <a:rPr lang="en-US" sz="3200" dirty="0"/>
              <a:t>Groundwater Sustainability Workgroup Update </a:t>
            </a:r>
          </a:p>
        </p:txBody>
      </p:sp>
      <p:pic>
        <p:nvPicPr>
          <p:cNvPr id="4" name="Picture 3">
            <a:extLst>
              <a:ext uri="{FF2B5EF4-FFF2-40B4-BE49-F238E27FC236}">
                <a16:creationId xmlns:a16="http://schemas.microsoft.com/office/drawing/2014/main" xmlns="" id="{D6FA8D51-3812-4ABD-A3AD-9C83CAC5E194}"/>
              </a:ext>
            </a:extLst>
          </p:cNvPr>
          <p:cNvPicPr>
            <a:picLocks noChangeAspect="1"/>
          </p:cNvPicPr>
          <p:nvPr/>
        </p:nvPicPr>
        <p:blipFill>
          <a:blip r:embed="rId2"/>
          <a:stretch>
            <a:fillRect/>
          </a:stretch>
        </p:blipFill>
        <p:spPr>
          <a:xfrm>
            <a:off x="3547194" y="1116530"/>
            <a:ext cx="3108904" cy="4026969"/>
          </a:xfrm>
          <a:prstGeom prst="rect">
            <a:avLst/>
          </a:prstGeom>
        </p:spPr>
      </p:pic>
    </p:spTree>
    <p:extLst>
      <p:ext uri="{BB962C8B-B14F-4D97-AF65-F5344CB8AC3E}">
        <p14:creationId xmlns:p14="http://schemas.microsoft.com/office/powerpoint/2010/main" val="381072641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verAtSuns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62774"/>
            <a:ext cx="9144000" cy="5143500"/>
          </a:xfrm>
          <a:prstGeom prst="rect">
            <a:avLst/>
          </a:prstGeom>
        </p:spPr>
      </p:pic>
      <p:sp>
        <p:nvSpPr>
          <p:cNvPr id="129" name="Rectangle"/>
          <p:cNvSpPr/>
          <p:nvPr/>
        </p:nvSpPr>
        <p:spPr>
          <a:xfrm>
            <a:off x="0" y="37391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6" name="Title 5"/>
          <p:cNvSpPr>
            <a:spLocks noGrp="1"/>
          </p:cNvSpPr>
          <p:nvPr>
            <p:ph type="title"/>
          </p:nvPr>
        </p:nvSpPr>
        <p:spPr>
          <a:xfrm>
            <a:off x="54315" y="4023772"/>
            <a:ext cx="9084265" cy="857250"/>
          </a:xfrm>
        </p:spPr>
        <p:txBody>
          <a:bodyPr/>
          <a:lstStyle/>
          <a:p>
            <a:pPr algn="ctr"/>
            <a:r>
              <a:rPr lang="en-US" dirty="0"/>
              <a:t>DWR Update</a:t>
            </a:r>
            <a:endParaRPr lang="en-US" sz="4000" dirty="0"/>
          </a:p>
        </p:txBody>
      </p:sp>
    </p:spTree>
    <p:extLst>
      <p:ext uri="{BB962C8B-B14F-4D97-AF65-F5344CB8AC3E}">
        <p14:creationId xmlns:p14="http://schemas.microsoft.com/office/powerpoint/2010/main" val="380249745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C8EA0-9EF4-45FB-9EA6-354C0D803A93}"/>
              </a:ext>
            </a:extLst>
          </p:cNvPr>
          <p:cNvSpPr>
            <a:spLocks noGrp="1"/>
          </p:cNvSpPr>
          <p:nvPr>
            <p:ph type="title"/>
          </p:nvPr>
        </p:nvSpPr>
        <p:spPr>
          <a:xfrm>
            <a:off x="1924050" y="121926"/>
            <a:ext cx="4575030" cy="857250"/>
          </a:xfrm>
        </p:spPr>
        <p:txBody>
          <a:bodyPr/>
          <a:lstStyle/>
          <a:p>
            <a:r>
              <a:rPr lang="en-US" dirty="0"/>
              <a:t>Technical Support Services Funding Update</a:t>
            </a:r>
          </a:p>
        </p:txBody>
      </p:sp>
      <p:sp>
        <p:nvSpPr>
          <p:cNvPr id="3" name="Content Placeholder 2">
            <a:extLst>
              <a:ext uri="{FF2B5EF4-FFF2-40B4-BE49-F238E27FC236}">
                <a16:creationId xmlns:a16="http://schemas.microsoft.com/office/drawing/2014/main" xmlns="" id="{96A9D3D9-4C21-4E5A-B80D-2CB7DBED03C4}"/>
              </a:ext>
            </a:extLst>
          </p:cNvPr>
          <p:cNvSpPr>
            <a:spLocks noGrp="1"/>
          </p:cNvSpPr>
          <p:nvPr>
            <p:ph sz="quarter" idx="10"/>
          </p:nvPr>
        </p:nvSpPr>
        <p:spPr/>
        <p:txBody>
          <a:bodyPr/>
          <a:lstStyle/>
          <a:p>
            <a:pPr>
              <a:spcBef>
                <a:spcPts val="0"/>
              </a:spcBef>
            </a:pPr>
            <a:r>
              <a:rPr lang="en-US" dirty="0"/>
              <a:t>DWR’s Technical Support Services (TSS) provides funding to construct monitoring wells in areas where data gaps exist.</a:t>
            </a:r>
          </a:p>
          <a:p>
            <a:pPr>
              <a:spcBef>
                <a:spcPts val="0"/>
              </a:spcBef>
            </a:pPr>
            <a:endParaRPr lang="en-US" dirty="0"/>
          </a:p>
          <a:p>
            <a:pPr>
              <a:spcBef>
                <a:spcPts val="0"/>
              </a:spcBef>
            </a:pPr>
            <a:r>
              <a:rPr lang="en-US" dirty="0"/>
              <a:t>The TSS application for the Eastern San Joaquin </a:t>
            </a:r>
            <a:r>
              <a:rPr lang="en-US" dirty="0" err="1"/>
              <a:t>Subbasin</a:t>
            </a:r>
            <a:r>
              <a:rPr lang="en-US" dirty="0"/>
              <a:t> has been approved to go to the next level, and the formal agreement is underway. </a:t>
            </a:r>
          </a:p>
          <a:p>
            <a:pPr marL="0" indent="0">
              <a:spcBef>
                <a:spcPts val="0"/>
              </a:spcBef>
              <a:buNone/>
            </a:pPr>
            <a:r>
              <a:rPr lang="en-US" dirty="0"/>
              <a:t/>
            </a:r>
            <a:br>
              <a:rPr lang="en-US" dirty="0"/>
            </a:br>
            <a:endParaRPr lang="en-US" dirty="0"/>
          </a:p>
        </p:txBody>
      </p:sp>
      <p:sp>
        <p:nvSpPr>
          <p:cNvPr id="4" name="Slide Number Placeholder 2">
            <a:extLst>
              <a:ext uri="{FF2B5EF4-FFF2-40B4-BE49-F238E27FC236}">
                <a16:creationId xmlns:a16="http://schemas.microsoft.com/office/drawing/2014/main" xmlns="" id="{38819B3E-1BF6-4C19-9D1B-9FB70F74F885}"/>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19</a:t>
            </a:fld>
            <a:endParaRPr lang="en-US" sz="1200" dirty="0">
              <a:solidFill>
                <a:srgbClr val="C0C0C0"/>
              </a:solidFill>
            </a:endParaRPr>
          </a:p>
        </p:txBody>
      </p:sp>
      <p:pic>
        <p:nvPicPr>
          <p:cNvPr id="7" name="Picture 6">
            <a:extLst>
              <a:ext uri="{FF2B5EF4-FFF2-40B4-BE49-F238E27FC236}">
                <a16:creationId xmlns:a16="http://schemas.microsoft.com/office/drawing/2014/main" xmlns="" id="{0E268D2C-9DD3-4149-8F5C-586A15EE7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179" y="121927"/>
            <a:ext cx="857250" cy="857250"/>
          </a:xfrm>
          <a:prstGeom prst="rect">
            <a:avLst/>
          </a:prstGeom>
        </p:spPr>
      </p:pic>
    </p:spTree>
    <p:extLst>
      <p:ext uri="{BB962C8B-B14F-4D97-AF65-F5344CB8AC3E}">
        <p14:creationId xmlns:p14="http://schemas.microsoft.com/office/powerpoint/2010/main" val="15222223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11E890D-70F6-41B5-AA9F-5139B3028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59" y="1184841"/>
            <a:ext cx="8842157" cy="3794758"/>
          </a:xfrm>
          <a:prstGeom prst="rect">
            <a:avLst/>
          </a:prstGeom>
        </p:spPr>
      </p:pic>
      <p:sp>
        <p:nvSpPr>
          <p:cNvPr id="5" name="Slide Number Placeholder 2">
            <a:extLst>
              <a:ext uri="{FF2B5EF4-FFF2-40B4-BE49-F238E27FC236}">
                <a16:creationId xmlns:a16="http://schemas.microsoft.com/office/drawing/2014/main" xmlns="" id="{D1D8169E-E2F5-4F90-A4D5-BB08CAAF1A7B}"/>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2</a:t>
            </a:fld>
            <a:endParaRPr lang="en-US" sz="1200" dirty="0">
              <a:solidFill>
                <a:srgbClr val="C0C0C0"/>
              </a:solidFill>
            </a:endParaRPr>
          </a:p>
        </p:txBody>
      </p:sp>
      <p:sp>
        <p:nvSpPr>
          <p:cNvPr id="4" name="Title 3"/>
          <p:cNvSpPr>
            <a:spLocks noGrp="1"/>
          </p:cNvSpPr>
          <p:nvPr>
            <p:ph type="title"/>
          </p:nvPr>
        </p:nvSpPr>
        <p:spPr>
          <a:xfrm>
            <a:off x="542925" y="121926"/>
            <a:ext cx="5956155" cy="857250"/>
          </a:xfrm>
        </p:spPr>
        <p:txBody>
          <a:bodyPr/>
          <a:lstStyle/>
          <a:p>
            <a:r>
              <a:rPr lang="en-US" dirty="0"/>
              <a:t>GSP Topics &amp; Project Schedule</a:t>
            </a:r>
          </a:p>
        </p:txBody>
      </p:sp>
      <p:sp>
        <p:nvSpPr>
          <p:cNvPr id="7" name="Rectangle: Rounded Corners 6">
            <a:extLst>
              <a:ext uri="{FF2B5EF4-FFF2-40B4-BE49-F238E27FC236}">
                <a16:creationId xmlns:a16="http://schemas.microsoft.com/office/drawing/2014/main" xmlns="" id="{36A390AB-87E4-4924-BE55-38F53BE4CEDC}"/>
              </a:ext>
            </a:extLst>
          </p:cNvPr>
          <p:cNvSpPr/>
          <p:nvPr/>
        </p:nvSpPr>
        <p:spPr>
          <a:xfrm>
            <a:off x="6405413" y="1330972"/>
            <a:ext cx="2558728" cy="646986"/>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 b="0" i="0" u="none" strike="noStrike" cap="none" spc="0" normalizeH="0" baseline="0" dirty="0">
                <a:ln>
                  <a:noFill/>
                </a:ln>
                <a:solidFill>
                  <a:srgbClr val="FFFFFF"/>
                </a:solidFill>
                <a:effectLst/>
                <a:uFillTx/>
                <a:latin typeface="+mn-lt"/>
                <a:ea typeface="+mn-ea"/>
                <a:cs typeface="+mn-cs"/>
                <a:sym typeface="Helvetica Neue Medium"/>
              </a:rPr>
              <a:t> </a:t>
            </a:r>
          </a:p>
          <a:p>
            <a:pPr marL="0" marR="0" indent="0" algn="l"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FFFFFF"/>
                </a:solidFill>
                <a:effectLst/>
                <a:uFillTx/>
                <a:latin typeface="+mn-lt"/>
                <a:ea typeface="+mn-ea"/>
                <a:cs typeface="+mn-cs"/>
                <a:sym typeface="Helvetica Neue Medium"/>
              </a:rPr>
              <a:t>      </a:t>
            </a:r>
            <a:r>
              <a:rPr kumimoji="0" lang="en-US" sz="1400" b="0" i="0" u="none" strike="noStrike" cap="none" spc="0" normalizeH="0" baseline="0" dirty="0">
                <a:ln>
                  <a:noFill/>
                </a:ln>
                <a:solidFill>
                  <a:srgbClr val="FFFFFF"/>
                </a:solidFill>
                <a:effectLst/>
                <a:uFillTx/>
                <a:latin typeface="+mn-lt"/>
                <a:ea typeface="+mn-ea"/>
                <a:cs typeface="+mn-cs"/>
                <a:sym typeface="Helvetica Neue Medium"/>
              </a:rPr>
              <a:t>GSP Topics</a:t>
            </a:r>
          </a:p>
          <a:p>
            <a:pPr marL="0" marR="0" indent="0" algn="l" defTabSz="825500" rtl="0" fontAlgn="auto" latinLnBrk="0" hangingPunct="0">
              <a:lnSpc>
                <a:spcPct val="100000"/>
              </a:lnSpc>
              <a:spcBef>
                <a:spcPts val="0"/>
              </a:spcBef>
              <a:spcAft>
                <a:spcPts val="0"/>
              </a:spcAft>
              <a:buClrTx/>
              <a:buSzTx/>
              <a:buFontTx/>
              <a:buNone/>
              <a:tabLst/>
            </a:pPr>
            <a:r>
              <a:rPr lang="en-US" sz="1400" b="0" dirty="0">
                <a:solidFill>
                  <a:srgbClr val="FFFFFF"/>
                </a:solidFill>
                <a:latin typeface="+mn-lt"/>
                <a:ea typeface="+mn-ea"/>
                <a:cs typeface="+mn-cs"/>
                <a:sym typeface="Helvetica Neue Medium"/>
              </a:rPr>
              <a:t>       GSP Finalization Elements</a:t>
            </a:r>
          </a:p>
          <a:p>
            <a:pPr marL="0" marR="0" indent="0" algn="l" defTabSz="825500" rtl="0" fontAlgn="auto" latinLnBrk="0" hangingPunct="0">
              <a:lnSpc>
                <a:spcPct val="100000"/>
              </a:lnSpc>
              <a:spcBef>
                <a:spcPts val="0"/>
              </a:spcBef>
              <a:spcAft>
                <a:spcPts val="0"/>
              </a:spcAft>
              <a:buClrTx/>
              <a:buSzTx/>
              <a:buFontTx/>
              <a:buNone/>
              <a:tabLst/>
            </a:pPr>
            <a:r>
              <a:rPr kumimoji="0" lang="en-US" sz="400" b="0" i="0" u="none" strike="noStrike" cap="none" spc="0" normalizeH="0" baseline="0" dirty="0">
                <a:ln>
                  <a:noFill/>
                </a:ln>
                <a:solidFill>
                  <a:srgbClr val="FFFFFF"/>
                </a:solidFill>
                <a:effectLst/>
                <a:uFillTx/>
                <a:latin typeface="+mn-lt"/>
                <a:ea typeface="+mn-ea"/>
                <a:cs typeface="+mn-cs"/>
                <a:sym typeface="Helvetica Neue Medium"/>
              </a:rPr>
              <a:t>  </a:t>
            </a:r>
            <a:endParaRPr kumimoji="0" lang="en-US" sz="1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Rectangle 7">
            <a:extLst>
              <a:ext uri="{FF2B5EF4-FFF2-40B4-BE49-F238E27FC236}">
                <a16:creationId xmlns:a16="http://schemas.microsoft.com/office/drawing/2014/main" xmlns="" id="{D84CC61D-2039-4DDC-816B-F100299CE4E5}"/>
              </a:ext>
            </a:extLst>
          </p:cNvPr>
          <p:cNvSpPr/>
          <p:nvPr/>
        </p:nvSpPr>
        <p:spPr>
          <a:xfrm>
            <a:off x="6538609" y="1493356"/>
            <a:ext cx="230777" cy="161109"/>
          </a:xfrm>
          <a:prstGeom prst="rect">
            <a:avLst/>
          </a:prstGeom>
          <a:solidFill>
            <a:srgbClr val="AE591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xmlns="" id="{7C2061AA-07D5-48B2-A92D-7109EA58FD0E}"/>
              </a:ext>
            </a:extLst>
          </p:cNvPr>
          <p:cNvSpPr/>
          <p:nvPr/>
        </p:nvSpPr>
        <p:spPr>
          <a:xfrm>
            <a:off x="6538609" y="1738077"/>
            <a:ext cx="230777" cy="161109"/>
          </a:xfrm>
          <a:prstGeom prst="rect">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3025360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verAtSuns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62774"/>
            <a:ext cx="9144000" cy="5143500"/>
          </a:xfrm>
          <a:prstGeom prst="rect">
            <a:avLst/>
          </a:prstGeom>
        </p:spPr>
      </p:pic>
      <p:sp>
        <p:nvSpPr>
          <p:cNvPr id="129" name="Rectangle"/>
          <p:cNvSpPr/>
          <p:nvPr/>
        </p:nvSpPr>
        <p:spPr>
          <a:xfrm>
            <a:off x="0" y="37391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6" name="Title 5"/>
          <p:cNvSpPr>
            <a:spLocks noGrp="1"/>
          </p:cNvSpPr>
          <p:nvPr>
            <p:ph type="title"/>
          </p:nvPr>
        </p:nvSpPr>
        <p:spPr>
          <a:xfrm>
            <a:off x="54315" y="4023772"/>
            <a:ext cx="9084265" cy="857250"/>
          </a:xfrm>
        </p:spPr>
        <p:txBody>
          <a:bodyPr/>
          <a:lstStyle/>
          <a:p>
            <a:pPr algn="ctr"/>
            <a:r>
              <a:rPr lang="en-US" sz="4000" dirty="0"/>
              <a:t>Water Budget Planning Estimates</a:t>
            </a:r>
          </a:p>
        </p:txBody>
      </p:sp>
    </p:spTree>
    <p:extLst>
      <p:ext uri="{BB962C8B-B14F-4D97-AF65-F5344CB8AC3E}">
        <p14:creationId xmlns:p14="http://schemas.microsoft.com/office/powerpoint/2010/main" val="18863893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D351628-151A-4412-9B33-3678CEF2B50B}"/>
              </a:ext>
            </a:extLst>
          </p:cNvPr>
          <p:cNvSpPr/>
          <p:nvPr/>
        </p:nvSpPr>
        <p:spPr>
          <a:xfrm>
            <a:off x="162838" y="1293475"/>
            <a:ext cx="3532340" cy="3611106"/>
          </a:xfrm>
          <a:prstGeom prst="rect">
            <a:avLst/>
          </a:prstGeom>
          <a:solidFill>
            <a:schemeClr val="accent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itle 3"/>
          <p:cNvSpPr>
            <a:spLocks noGrp="1"/>
          </p:cNvSpPr>
          <p:nvPr>
            <p:ph type="title"/>
          </p:nvPr>
        </p:nvSpPr>
        <p:spPr>
          <a:xfrm>
            <a:off x="2032000" y="101600"/>
            <a:ext cx="4624098" cy="857250"/>
          </a:xfrm>
        </p:spPr>
        <p:txBody>
          <a:bodyPr/>
          <a:lstStyle/>
          <a:p>
            <a:r>
              <a:rPr lang="en-US" sz="3200" dirty="0"/>
              <a:t>What is Sustainable Yield? </a:t>
            </a:r>
          </a:p>
        </p:txBody>
      </p:sp>
      <p:sp>
        <p:nvSpPr>
          <p:cNvPr id="6" name="Slide Number Placeholder 2">
            <a:extLst>
              <a:ext uri="{FF2B5EF4-FFF2-40B4-BE49-F238E27FC236}">
                <a16:creationId xmlns:a16="http://schemas.microsoft.com/office/drawing/2014/main" xmlns="" id="{3BD9458A-8DB0-4EE7-BBAC-59D074B90506}"/>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4</a:t>
            </a:fld>
            <a:endParaRPr lang="en-US" sz="1200" dirty="0">
              <a:solidFill>
                <a:srgbClr val="C0C0C0"/>
              </a:solidFill>
            </a:endParaRPr>
          </a:p>
        </p:txBody>
      </p:sp>
      <p:sp>
        <p:nvSpPr>
          <p:cNvPr id="8" name="TextBox 7">
            <a:extLst>
              <a:ext uri="{FF2B5EF4-FFF2-40B4-BE49-F238E27FC236}">
                <a16:creationId xmlns:a16="http://schemas.microsoft.com/office/drawing/2014/main" xmlns="" id="{A5B8AB82-B174-4F70-9A9B-F54198AEB7E6}"/>
              </a:ext>
            </a:extLst>
          </p:cNvPr>
          <p:cNvSpPr txBox="1"/>
          <p:nvPr/>
        </p:nvSpPr>
        <p:spPr>
          <a:xfrm>
            <a:off x="262130" y="1438168"/>
            <a:ext cx="3310703" cy="36111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r>
              <a:rPr lang="en-US" sz="2000" b="0" dirty="0">
                <a:solidFill>
                  <a:schemeClr val="bg1"/>
                </a:solidFill>
                <a:latin typeface="+mj-lt"/>
              </a:rPr>
              <a:t>“Sustainable yield means the maximum quantity of water, calculated over a base period representative of long-term conditions in the basin and including any temporary surplus, that can be withdrawn annually from a groundwater supply without causing an undesirable result.”</a:t>
            </a:r>
          </a:p>
          <a:p>
            <a:r>
              <a:rPr lang="en-US" sz="1600" b="0" dirty="0">
                <a:solidFill>
                  <a:schemeClr val="bg1"/>
                </a:solidFill>
                <a:latin typeface="+mj-lt"/>
              </a:rPr>
              <a:t/>
            </a:r>
            <a:br>
              <a:rPr lang="en-US" sz="1600" b="0" dirty="0">
                <a:solidFill>
                  <a:schemeClr val="bg1"/>
                </a:solidFill>
                <a:latin typeface="+mj-lt"/>
              </a:rPr>
            </a:br>
            <a:r>
              <a:rPr lang="en-US" sz="1600" b="0" dirty="0">
                <a:solidFill>
                  <a:schemeClr val="bg1"/>
                </a:solidFill>
                <a:latin typeface="+mj-lt"/>
              </a:rPr>
              <a:t>California Water Code Section 10721</a:t>
            </a:r>
          </a:p>
          <a:p>
            <a:pPr lvl="1"/>
            <a:endParaRPr lang="en-US" b="0" dirty="0">
              <a:solidFill>
                <a:schemeClr val="bg1"/>
              </a:solidFill>
              <a:highlight>
                <a:srgbClr val="FFFF00"/>
              </a:highlight>
              <a:latin typeface="+mj-lt"/>
            </a:endParaRPr>
          </a:p>
          <a:p>
            <a:pPr algn="l"/>
            <a:endParaRPr lang="en-US" sz="2400" b="0" dirty="0">
              <a:solidFill>
                <a:schemeClr val="bg1"/>
              </a:solidFill>
              <a:latin typeface="+mj-lt"/>
            </a:endParaRPr>
          </a:p>
        </p:txBody>
      </p:sp>
      <p:sp>
        <p:nvSpPr>
          <p:cNvPr id="7" name="Content Placeholder 1">
            <a:extLst>
              <a:ext uri="{FF2B5EF4-FFF2-40B4-BE49-F238E27FC236}">
                <a16:creationId xmlns:a16="http://schemas.microsoft.com/office/drawing/2014/main" xmlns="" id="{8AC6A571-6344-4B71-9BF3-154A48955379}"/>
              </a:ext>
            </a:extLst>
          </p:cNvPr>
          <p:cNvSpPr txBox="1">
            <a:spLocks/>
          </p:cNvSpPr>
          <p:nvPr/>
        </p:nvSpPr>
        <p:spPr>
          <a:xfrm>
            <a:off x="4049753" y="1151788"/>
            <a:ext cx="5212690" cy="4984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500" dirty="0">
                <a:solidFill>
                  <a:schemeClr val="bg1"/>
                </a:solidFill>
                <a:latin typeface="+mj-lt"/>
              </a:rPr>
              <a:t>Undesirable Results:</a:t>
            </a:r>
          </a:p>
          <a:p>
            <a:pPr algn="ctr">
              <a:spcBef>
                <a:spcPts val="0"/>
              </a:spcBef>
            </a:pPr>
            <a:endParaRPr lang="en-US" dirty="0">
              <a:solidFill>
                <a:schemeClr val="bg1"/>
              </a:solidFill>
              <a:latin typeface="+mj-lt"/>
            </a:endParaRPr>
          </a:p>
        </p:txBody>
      </p:sp>
      <p:graphicFrame>
        <p:nvGraphicFramePr>
          <p:cNvPr id="9" name="Diagram 8">
            <a:extLst>
              <a:ext uri="{FF2B5EF4-FFF2-40B4-BE49-F238E27FC236}">
                <a16:creationId xmlns:a16="http://schemas.microsoft.com/office/drawing/2014/main" xmlns="" id="{B71DD14A-8D62-4DFF-B609-C6BB4E40F2FC}"/>
              </a:ext>
            </a:extLst>
          </p:cNvPr>
          <p:cNvGraphicFramePr/>
          <p:nvPr>
            <p:extLst/>
          </p:nvPr>
        </p:nvGraphicFramePr>
        <p:xfrm>
          <a:off x="2867908" y="1674968"/>
          <a:ext cx="7180084" cy="3342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29911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C3E1F-A44E-4E1A-A695-FC18CF213181}"/>
              </a:ext>
            </a:extLst>
          </p:cNvPr>
          <p:cNvSpPr>
            <a:spLocks noGrp="1"/>
          </p:cNvSpPr>
          <p:nvPr>
            <p:ph type="title"/>
          </p:nvPr>
        </p:nvSpPr>
        <p:spPr>
          <a:xfrm>
            <a:off x="138897" y="121926"/>
            <a:ext cx="6360184" cy="857250"/>
          </a:xfrm>
        </p:spPr>
        <p:txBody>
          <a:bodyPr/>
          <a:lstStyle/>
          <a:p>
            <a:r>
              <a:rPr lang="en-US" dirty="0"/>
              <a:t>Board Action on Water Budget Planning Estimates</a:t>
            </a:r>
          </a:p>
        </p:txBody>
      </p:sp>
      <p:sp>
        <p:nvSpPr>
          <p:cNvPr id="3" name="Content Placeholder 2">
            <a:extLst>
              <a:ext uri="{FF2B5EF4-FFF2-40B4-BE49-F238E27FC236}">
                <a16:creationId xmlns:a16="http://schemas.microsoft.com/office/drawing/2014/main" xmlns="" id="{13CB8A5C-CAC1-46EC-8E26-BAC1DB56A74F}"/>
              </a:ext>
            </a:extLst>
          </p:cNvPr>
          <p:cNvSpPr>
            <a:spLocks noGrp="1"/>
          </p:cNvSpPr>
          <p:nvPr>
            <p:ph sz="quarter" idx="10"/>
          </p:nvPr>
        </p:nvSpPr>
        <p:spPr>
          <a:xfrm>
            <a:off x="1909824" y="1240724"/>
            <a:ext cx="7268901" cy="4442217"/>
          </a:xfrm>
          <a:noFill/>
          <a:ln>
            <a:noFill/>
          </a:ln>
        </p:spPr>
        <p:txBody>
          <a:bodyPr/>
          <a:lstStyle/>
          <a:p>
            <a:pPr>
              <a:spcBef>
                <a:spcPts val="0"/>
              </a:spcBef>
            </a:pPr>
            <a:r>
              <a:rPr lang="en-US" sz="2000" dirty="0"/>
              <a:t>The GWA Board approved using the low-end estimate of long-term average groundwater pumping reductions needed to meet sustainable yield as the basis for developing an initial implementation plan (78,000 AFY). </a:t>
            </a:r>
            <a:br>
              <a:rPr lang="en-US" sz="2000" dirty="0"/>
            </a:br>
            <a:r>
              <a:rPr lang="en-US" sz="1100" dirty="0"/>
              <a:t> </a:t>
            </a:r>
            <a:endParaRPr lang="en-US" sz="2000" dirty="0"/>
          </a:p>
          <a:p>
            <a:pPr>
              <a:spcBef>
                <a:spcPts val="0"/>
              </a:spcBef>
            </a:pPr>
            <a:r>
              <a:rPr lang="en-US" sz="2000" dirty="0"/>
              <a:t>The initial implementation plan will include projects and management actions aimed at using non-groundwater supplies in lieu of groundwater, reductions in total water demand, and / or increasing recharge to the groundwater basin to achieve sustainable yield by 2020. </a:t>
            </a:r>
            <a:br>
              <a:rPr lang="en-US" sz="2000" dirty="0"/>
            </a:br>
            <a:r>
              <a:rPr lang="en-US" sz="1100" dirty="0"/>
              <a:t> </a:t>
            </a:r>
            <a:endParaRPr lang="en-US" sz="2000" dirty="0"/>
          </a:p>
          <a:p>
            <a:pPr>
              <a:spcBef>
                <a:spcPts val="0"/>
              </a:spcBef>
            </a:pPr>
            <a:r>
              <a:rPr lang="en-US" sz="2000" dirty="0"/>
              <a:t>Using the lower end estimate for the 2020 GSP will prevent over-planning projects in the 2020-2025 timeframe, while data is being collected and analyzed to further refine and verify sustainable yield estimates. </a:t>
            </a:r>
          </a:p>
          <a:p>
            <a:pPr marL="0" lvl="0" indent="0">
              <a:spcBef>
                <a:spcPts val="0"/>
              </a:spcBef>
              <a:buNone/>
            </a:pPr>
            <a:endParaRPr lang="en-US" sz="2000" dirty="0"/>
          </a:p>
          <a:p>
            <a:pPr marL="0" lvl="0" indent="0">
              <a:spcBef>
                <a:spcPts val="0"/>
              </a:spcBef>
              <a:buNone/>
            </a:pPr>
            <a:endParaRPr lang="en-US" sz="2000" dirty="0"/>
          </a:p>
          <a:p>
            <a:pPr marL="0" lvl="0" indent="0">
              <a:spcBef>
                <a:spcPts val="0"/>
              </a:spcBef>
              <a:buNone/>
            </a:pPr>
            <a:endParaRPr lang="en-US" sz="1800" dirty="0"/>
          </a:p>
        </p:txBody>
      </p:sp>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5</a:t>
            </a:fld>
            <a:endParaRPr lang="en-US" sz="1200" dirty="0">
              <a:solidFill>
                <a:srgbClr val="C0C0C0"/>
              </a:solidFill>
            </a:endParaRPr>
          </a:p>
        </p:txBody>
      </p:sp>
    </p:spTree>
    <p:extLst>
      <p:ext uri="{BB962C8B-B14F-4D97-AF65-F5344CB8AC3E}">
        <p14:creationId xmlns:p14="http://schemas.microsoft.com/office/powerpoint/2010/main" val="36495561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verAtSuns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62774"/>
            <a:ext cx="9144000" cy="5143500"/>
          </a:xfrm>
          <a:prstGeom prst="rect">
            <a:avLst/>
          </a:prstGeom>
        </p:spPr>
      </p:pic>
      <p:sp>
        <p:nvSpPr>
          <p:cNvPr id="129" name="Rectangle"/>
          <p:cNvSpPr/>
          <p:nvPr/>
        </p:nvSpPr>
        <p:spPr>
          <a:xfrm>
            <a:off x="0" y="37391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6" name="Title 5"/>
          <p:cNvSpPr>
            <a:spLocks noGrp="1"/>
          </p:cNvSpPr>
          <p:nvPr>
            <p:ph type="title"/>
          </p:nvPr>
        </p:nvSpPr>
        <p:spPr>
          <a:xfrm>
            <a:off x="54315" y="4023772"/>
            <a:ext cx="9084265" cy="857250"/>
          </a:xfrm>
        </p:spPr>
        <p:txBody>
          <a:bodyPr/>
          <a:lstStyle/>
          <a:p>
            <a:pPr algn="ctr"/>
            <a:r>
              <a:rPr lang="en-US" sz="4000" dirty="0"/>
              <a:t>Sustainable Management Criteria</a:t>
            </a:r>
          </a:p>
        </p:txBody>
      </p:sp>
    </p:spTree>
    <p:extLst>
      <p:ext uri="{BB962C8B-B14F-4D97-AF65-F5344CB8AC3E}">
        <p14:creationId xmlns:p14="http://schemas.microsoft.com/office/powerpoint/2010/main" val="37840669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C3E1F-A44E-4E1A-A695-FC18CF213181}"/>
              </a:ext>
            </a:extLst>
          </p:cNvPr>
          <p:cNvSpPr>
            <a:spLocks noGrp="1"/>
          </p:cNvSpPr>
          <p:nvPr>
            <p:ph type="title"/>
          </p:nvPr>
        </p:nvSpPr>
        <p:spPr>
          <a:xfrm>
            <a:off x="75976" y="129970"/>
            <a:ext cx="6657757" cy="857250"/>
          </a:xfrm>
        </p:spPr>
        <p:txBody>
          <a:bodyPr/>
          <a:lstStyle/>
          <a:p>
            <a:r>
              <a:rPr lang="en-US" dirty="0"/>
              <a:t>Staff Workshop Held on Sustainable Management Criteria</a:t>
            </a:r>
          </a:p>
        </p:txBody>
      </p:sp>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7</a:t>
            </a:fld>
            <a:endParaRPr lang="en-US" sz="1200" dirty="0">
              <a:solidFill>
                <a:srgbClr val="C0C0C0"/>
              </a:solidFill>
            </a:endParaRPr>
          </a:p>
        </p:txBody>
      </p:sp>
      <p:sp>
        <p:nvSpPr>
          <p:cNvPr id="6" name="Content Placeholder 2">
            <a:extLst>
              <a:ext uri="{FF2B5EF4-FFF2-40B4-BE49-F238E27FC236}">
                <a16:creationId xmlns:a16="http://schemas.microsoft.com/office/drawing/2014/main" xmlns="" id="{966F42FD-FA80-42E4-8D67-4420B9023163}"/>
              </a:ext>
            </a:extLst>
          </p:cNvPr>
          <p:cNvSpPr txBox="1">
            <a:spLocks/>
          </p:cNvSpPr>
          <p:nvPr/>
        </p:nvSpPr>
        <p:spPr>
          <a:xfrm>
            <a:off x="2089971" y="1328498"/>
            <a:ext cx="6342829" cy="3203032"/>
          </a:xfrm>
          <a:prstGeom prst="rect">
            <a:avLst/>
          </a:prstGeom>
        </p:spPr>
        <p:txBody>
          <a:bodyPr vert="horz" lIns="34290" tIns="17145" rIns="34290" bIns="17145"/>
          <a:lstStyle>
            <a:lvl1pPr marL="321469" marR="0" indent="-321469" algn="l" defTabSz="309563" latinLnBrk="0">
              <a:lnSpc>
                <a:spcPct val="100000"/>
              </a:lnSpc>
              <a:spcBef>
                <a:spcPts val="2213"/>
              </a:spcBef>
              <a:spcAft>
                <a:spcPts val="0"/>
              </a:spcAft>
              <a:buClrTx/>
              <a:buSzPct val="125000"/>
              <a:buFont typeface="Arial"/>
              <a:buChar char="•"/>
              <a:tabLst/>
              <a:defRPr sz="2300" b="0" i="0" u="none" strike="noStrike" cap="none" spc="0" baseline="0">
                <a:ln>
                  <a:noFill/>
                </a:ln>
                <a:solidFill>
                  <a:schemeClr val="bg1"/>
                </a:solidFill>
                <a:uFillTx/>
                <a:latin typeface="Arial Narrow"/>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spcBef>
                <a:spcPts val="0"/>
              </a:spcBef>
              <a:buNone/>
            </a:pPr>
            <a:endParaRPr lang="en-US" sz="2400" dirty="0"/>
          </a:p>
        </p:txBody>
      </p:sp>
      <p:sp>
        <p:nvSpPr>
          <p:cNvPr id="7" name="Content Placeholder 2">
            <a:extLst>
              <a:ext uri="{FF2B5EF4-FFF2-40B4-BE49-F238E27FC236}">
                <a16:creationId xmlns:a16="http://schemas.microsoft.com/office/drawing/2014/main" xmlns="" id="{914BAB8C-22C1-494F-918B-112660E9C1F5}"/>
              </a:ext>
            </a:extLst>
          </p:cNvPr>
          <p:cNvSpPr txBox="1">
            <a:spLocks/>
          </p:cNvSpPr>
          <p:nvPr/>
        </p:nvSpPr>
        <p:spPr>
          <a:xfrm>
            <a:off x="2089971" y="1381873"/>
            <a:ext cx="6931742" cy="3203032"/>
          </a:xfrm>
          <a:prstGeom prst="rect">
            <a:avLst/>
          </a:prstGeom>
        </p:spPr>
        <p:txBody>
          <a:bodyPr vert="horz" lIns="34290" tIns="17145" rIns="34290" bIns="17145"/>
          <a:lstStyle>
            <a:lvl1pPr marL="321469" marR="0" indent="-321469" algn="l" defTabSz="309563" latinLnBrk="0">
              <a:lnSpc>
                <a:spcPct val="100000"/>
              </a:lnSpc>
              <a:spcBef>
                <a:spcPts val="2213"/>
              </a:spcBef>
              <a:spcAft>
                <a:spcPts val="0"/>
              </a:spcAft>
              <a:buClrTx/>
              <a:buSzPct val="125000"/>
              <a:buFont typeface="Arial"/>
              <a:buChar char="•"/>
              <a:tabLst/>
              <a:defRPr sz="2300" b="0" i="0" u="none" strike="noStrike" cap="none" spc="0" baseline="0">
                <a:ln>
                  <a:noFill/>
                </a:ln>
                <a:solidFill>
                  <a:schemeClr val="bg1"/>
                </a:solidFill>
                <a:uFillTx/>
                <a:latin typeface="Arial Narrow"/>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None/>
            </a:pPr>
            <a:r>
              <a:rPr lang="en-US" sz="2000" b="1" u="sng" dirty="0"/>
              <a:t>GSA Staff Workshop 4/3</a:t>
            </a:r>
          </a:p>
          <a:p>
            <a:pPr marL="0" indent="0" hangingPunct="1">
              <a:buNone/>
            </a:pPr>
            <a:r>
              <a:rPr lang="en-US" sz="2000" b="1" dirty="0"/>
              <a:t>Workshop Objectives:</a:t>
            </a:r>
          </a:p>
          <a:p>
            <a:pPr lvl="1" hangingPunct="1">
              <a:spcBef>
                <a:spcPts val="600"/>
              </a:spcBef>
            </a:pPr>
            <a:r>
              <a:rPr lang="en-US" sz="2000" dirty="0"/>
              <a:t>Go over the details of the sustainable management criteria and projects and management actions</a:t>
            </a:r>
          </a:p>
          <a:p>
            <a:pPr lvl="1" hangingPunct="1">
              <a:spcBef>
                <a:spcPts val="600"/>
              </a:spcBef>
            </a:pPr>
            <a:r>
              <a:rPr lang="en-US" sz="2000" dirty="0"/>
              <a:t>Identify policy decisions related to minimum thresholds, measurable objectives, monitoring network, and projects and management actions to be brought to Advisory Committee</a:t>
            </a:r>
          </a:p>
          <a:p>
            <a:pPr lvl="1" hangingPunct="1">
              <a:spcBef>
                <a:spcPts val="600"/>
              </a:spcBef>
            </a:pPr>
            <a:r>
              <a:rPr lang="en-US" sz="2000" dirty="0"/>
              <a:t>These topics will be presented to the GWA Board in May</a:t>
            </a:r>
          </a:p>
          <a:p>
            <a:pPr lvl="1" hangingPunct="1">
              <a:spcBef>
                <a:spcPts val="600"/>
              </a:spcBef>
            </a:pPr>
            <a:endParaRPr lang="en-US" sz="2000" dirty="0">
              <a:highlight>
                <a:srgbClr val="FF00FF"/>
              </a:highlight>
            </a:endParaRPr>
          </a:p>
        </p:txBody>
      </p:sp>
    </p:spTree>
    <p:extLst>
      <p:ext uri="{BB962C8B-B14F-4D97-AF65-F5344CB8AC3E}">
        <p14:creationId xmlns:p14="http://schemas.microsoft.com/office/powerpoint/2010/main" val="15854003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C3E1F-A44E-4E1A-A695-FC18CF213181}"/>
              </a:ext>
            </a:extLst>
          </p:cNvPr>
          <p:cNvSpPr>
            <a:spLocks noGrp="1"/>
          </p:cNvSpPr>
          <p:nvPr>
            <p:ph type="title"/>
          </p:nvPr>
        </p:nvSpPr>
        <p:spPr>
          <a:xfrm>
            <a:off x="186686" y="118346"/>
            <a:ext cx="6040948" cy="857250"/>
          </a:xfrm>
        </p:spPr>
        <p:txBody>
          <a:bodyPr/>
          <a:lstStyle/>
          <a:p>
            <a:r>
              <a:rPr lang="en-US" dirty="0"/>
              <a:t>Overview of Six Sustainability Indicators</a:t>
            </a:r>
          </a:p>
        </p:txBody>
      </p:sp>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8</a:t>
            </a:fld>
            <a:endParaRPr lang="en-US" sz="1200" dirty="0">
              <a:solidFill>
                <a:srgbClr val="C0C0C0"/>
              </a:solidFill>
            </a:endParaRPr>
          </a:p>
        </p:txBody>
      </p:sp>
      <p:graphicFrame>
        <p:nvGraphicFramePr>
          <p:cNvPr id="6" name="Diagram 5">
            <a:extLst>
              <a:ext uri="{FF2B5EF4-FFF2-40B4-BE49-F238E27FC236}">
                <a16:creationId xmlns:a16="http://schemas.microsoft.com/office/drawing/2014/main" xmlns="" id="{BC203CAC-C104-4EC5-9608-0DEB2FE5658A}"/>
              </a:ext>
            </a:extLst>
          </p:cNvPr>
          <p:cNvGraphicFramePr/>
          <p:nvPr>
            <p:extLst/>
          </p:nvPr>
        </p:nvGraphicFramePr>
        <p:xfrm>
          <a:off x="1090655" y="1200755"/>
          <a:ext cx="7868150" cy="3703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8822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C3E1F-A44E-4E1A-A695-FC18CF213181}"/>
              </a:ext>
            </a:extLst>
          </p:cNvPr>
          <p:cNvSpPr>
            <a:spLocks noGrp="1"/>
          </p:cNvSpPr>
          <p:nvPr>
            <p:ph type="title"/>
          </p:nvPr>
        </p:nvSpPr>
        <p:spPr>
          <a:xfrm>
            <a:off x="116515" y="118346"/>
            <a:ext cx="6341435" cy="857250"/>
          </a:xfrm>
        </p:spPr>
        <p:txBody>
          <a:bodyPr/>
          <a:lstStyle/>
          <a:p>
            <a:r>
              <a:rPr lang="en-US" dirty="0"/>
              <a:t>Board Action on Addressing Sustainability Indicators</a:t>
            </a:r>
          </a:p>
        </p:txBody>
      </p:sp>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9</a:t>
            </a:fld>
            <a:endParaRPr lang="en-US" sz="1200" dirty="0">
              <a:solidFill>
                <a:srgbClr val="C0C0C0"/>
              </a:solidFill>
            </a:endParaRPr>
          </a:p>
        </p:txBody>
      </p:sp>
      <p:sp>
        <p:nvSpPr>
          <p:cNvPr id="7" name="TextBox 6">
            <a:extLst>
              <a:ext uri="{FF2B5EF4-FFF2-40B4-BE49-F238E27FC236}">
                <a16:creationId xmlns:a16="http://schemas.microsoft.com/office/drawing/2014/main" xmlns="" id="{F9BD0071-D119-4DFE-9A10-7A21456B6E0A}"/>
              </a:ext>
            </a:extLst>
          </p:cNvPr>
          <p:cNvSpPr txBox="1"/>
          <p:nvPr/>
        </p:nvSpPr>
        <p:spPr>
          <a:xfrm>
            <a:off x="2150042" y="1246642"/>
            <a:ext cx="6808763"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2400" b="0" dirty="0">
                <a:solidFill>
                  <a:schemeClr val="bg1"/>
                </a:solidFill>
                <a:latin typeface="Arial Narrow" panose="020B0606020202030204" pitchFamily="34" charset="0"/>
              </a:rPr>
              <a:t>The GWA Board voted to fully address all six sustainability indicators with minimum thresholds and measurable objectives. Where applicable, minimum thresholds and measurable objectives for groundwater levels can be used as a proxy for other sustainability indicators in accordance with DWR guidance.</a:t>
            </a:r>
            <a:endParaRPr kumimoji="0" lang="en-US" sz="2400" b="0" i="0" u="none" strike="noStrike" cap="none" spc="0" normalizeH="0" baseline="0" dirty="0">
              <a:ln>
                <a:noFill/>
              </a:ln>
              <a:solidFill>
                <a:schemeClr val="bg1"/>
              </a:solidFill>
              <a:effectLst/>
              <a:uFillTx/>
              <a:latin typeface="Arial Narrow" panose="020B0606020202030204" pitchFamily="34" charset="0"/>
              <a:sym typeface="Helvetica Neue"/>
            </a:endParaRPr>
          </a:p>
        </p:txBody>
      </p:sp>
    </p:spTree>
    <p:extLst>
      <p:ext uri="{BB962C8B-B14F-4D97-AF65-F5344CB8AC3E}">
        <p14:creationId xmlns:p14="http://schemas.microsoft.com/office/powerpoint/2010/main" val="1905077081"/>
      </p:ext>
    </p:extLst>
  </p:cSld>
  <p:clrMapOvr>
    <a:masterClrMapping/>
  </p:clrMapOvr>
  <p:transition spd="med"/>
</p:sld>
</file>

<file path=ppt/theme/theme1.xml><?xml version="1.0" encoding="utf-8"?>
<a:theme xmlns:a="http://schemas.openxmlformats.org/drawingml/2006/main" name="MainMaster">
  <a:themeElements>
    <a:clrScheme name="ESJGWA">
      <a:dk1>
        <a:srgbClr val="000000"/>
      </a:dk1>
      <a:lt1>
        <a:srgbClr val="FFFFFF"/>
      </a:lt1>
      <a:dk2>
        <a:srgbClr val="5E5E5E"/>
      </a:dk2>
      <a:lt2>
        <a:srgbClr val="D5D5D5"/>
      </a:lt2>
      <a:accent1>
        <a:srgbClr val="0D70B3"/>
      </a:accent1>
      <a:accent2>
        <a:srgbClr val="42AAF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Narrow"/>
        <a:ea typeface="Arial Narrow"/>
        <a:cs typeface="Arial Narrow"/>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Narrow"/>
        <a:ea typeface="Arial Narrow"/>
        <a:cs typeface="Arial Narrow"/>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8823</TotalTime>
  <Words>619</Words>
  <Application>Microsoft Office PowerPoint</Application>
  <PresentationFormat>On-screen Show (16:9)</PresentationFormat>
  <Paragraphs>85</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Helvetica Neue</vt:lpstr>
      <vt:lpstr>Helvetica Neue Medium</vt:lpstr>
      <vt:lpstr>MainMaster</vt:lpstr>
      <vt:lpstr>Materials for GSA Outreach May 2019</vt:lpstr>
      <vt:lpstr>GSP Topics &amp; Project Schedule</vt:lpstr>
      <vt:lpstr>Water Budget Planning Estimates</vt:lpstr>
      <vt:lpstr>What is Sustainable Yield? </vt:lpstr>
      <vt:lpstr>Board Action on Water Budget Planning Estimates</vt:lpstr>
      <vt:lpstr>Sustainable Management Criteria</vt:lpstr>
      <vt:lpstr>Staff Workshop Held on Sustainable Management Criteria</vt:lpstr>
      <vt:lpstr>Overview of Six Sustainability Indicators</vt:lpstr>
      <vt:lpstr>Board Action on Addressing Sustainability Indicators</vt:lpstr>
      <vt:lpstr>Monitoring, Measuring and Model Refinements</vt:lpstr>
      <vt:lpstr>PowerPoint Presentation</vt:lpstr>
      <vt:lpstr>PowerPoint Presentation</vt:lpstr>
      <vt:lpstr>Project Implementation</vt:lpstr>
      <vt:lpstr>PowerPoint Presentation</vt:lpstr>
      <vt:lpstr>Outreach &amp; Groundwater Sustainability Workgroup Update</vt:lpstr>
      <vt:lpstr>Groundwater Sustainability Workgroup Update </vt:lpstr>
      <vt:lpstr>Groundwater Sustainability Workgroup Update </vt:lpstr>
      <vt:lpstr>DWR Update</vt:lpstr>
      <vt:lpstr>Technical Support Services Funding Update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Fitzwater-Presley</cp:lastModifiedBy>
  <cp:revision>679</cp:revision>
  <cp:lastPrinted>2018-06-12T23:04:41Z</cp:lastPrinted>
  <dcterms:modified xsi:type="dcterms:W3CDTF">2019-05-01T17:19:24Z</dcterms:modified>
</cp:coreProperties>
</file>